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05613" cy="99441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1F47E-BB49-4D27-9212-257EB97ED4B5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9ABD4FC6-9580-4E75-B694-2FC84477BE7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sz="1400" dirty="0"/>
            <a:t>A. Partnerská spolupráce</a:t>
          </a:r>
        </a:p>
      </dgm:t>
    </dgm:pt>
    <dgm:pt modelId="{80752DFD-A37C-4C02-A732-ABA5EE025B0C}" type="parTrans" cxnId="{E8929402-0EB3-4F46-B860-2709FCDC7B6D}">
      <dgm:prSet/>
      <dgm:spPr/>
      <dgm:t>
        <a:bodyPr/>
        <a:lstStyle/>
        <a:p>
          <a:endParaRPr lang="cs-CZ"/>
        </a:p>
      </dgm:t>
    </dgm:pt>
    <dgm:pt modelId="{786A5D41-51E0-4CFC-946C-31D51D0D4041}" type="sibTrans" cxnId="{E8929402-0EB3-4F46-B860-2709FCDC7B6D}">
      <dgm:prSet/>
      <dgm:spPr/>
      <dgm:t>
        <a:bodyPr/>
        <a:lstStyle/>
        <a:p>
          <a:endParaRPr lang="cs-CZ"/>
        </a:p>
      </dgm:t>
    </dgm:pt>
    <dgm:pt modelId="{7F3B240B-74D0-451E-B903-86E81A36809D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1100" b="1" dirty="0"/>
            <a:t>A.1</a:t>
          </a:r>
          <a:r>
            <a:rPr lang="cs-CZ" sz="1100" dirty="0"/>
            <a:t> Budování a posilování partnerských vztahů rozvojových aktérů na území MAS s důrazem na využití potenciálu území</a:t>
          </a:r>
        </a:p>
      </dgm:t>
    </dgm:pt>
    <dgm:pt modelId="{0157B2AA-517B-476A-B75A-FFFA01FEA7B2}" type="parTrans" cxnId="{C4662B82-71B4-497B-B702-5EC417AE6EDB}">
      <dgm:prSet/>
      <dgm:spPr/>
      <dgm:t>
        <a:bodyPr/>
        <a:lstStyle/>
        <a:p>
          <a:endParaRPr lang="cs-CZ"/>
        </a:p>
      </dgm:t>
    </dgm:pt>
    <dgm:pt modelId="{FE16D352-26CA-4669-8F31-F67459E0B2E5}" type="sibTrans" cxnId="{C4662B82-71B4-497B-B702-5EC417AE6EDB}">
      <dgm:prSet/>
      <dgm:spPr/>
      <dgm:t>
        <a:bodyPr/>
        <a:lstStyle/>
        <a:p>
          <a:endParaRPr lang="cs-CZ"/>
        </a:p>
      </dgm:t>
    </dgm:pt>
    <dgm:pt modelId="{47F531A0-7E09-4C11-8FA6-18964E674F32}">
      <dgm:prSet phldrT="[Text]" custT="1"/>
      <dgm:spPr>
        <a:noFill/>
      </dgm:spPr>
      <dgm:t>
        <a:bodyPr/>
        <a:lstStyle/>
        <a:p>
          <a:r>
            <a:rPr lang="cs-CZ" sz="1000" b="1"/>
            <a:t>Klíčová oblast</a:t>
          </a:r>
        </a:p>
      </dgm:t>
    </dgm:pt>
    <dgm:pt modelId="{0FCF785C-E42D-426D-88CF-465646795F3A}" type="parTrans" cxnId="{93D67474-9D66-4CFA-AFAB-F4F2A8B8A910}">
      <dgm:prSet/>
      <dgm:spPr/>
      <dgm:t>
        <a:bodyPr/>
        <a:lstStyle/>
        <a:p>
          <a:endParaRPr lang="cs-CZ"/>
        </a:p>
      </dgm:t>
    </dgm:pt>
    <dgm:pt modelId="{5054CEAF-A72C-4559-A91E-481A7B12F447}" type="sibTrans" cxnId="{93D67474-9D66-4CFA-AFAB-F4F2A8B8A910}">
      <dgm:prSet/>
      <dgm:spPr/>
      <dgm:t>
        <a:bodyPr/>
        <a:lstStyle/>
        <a:p>
          <a:endParaRPr lang="cs-CZ"/>
        </a:p>
      </dgm:t>
    </dgm:pt>
    <dgm:pt modelId="{BE7C32E8-AA26-4E08-AB73-68F5D9D10FAD}">
      <dgm:prSet phldrT="[Text]" custT="1"/>
      <dgm:spPr>
        <a:noFill/>
      </dgm:spPr>
      <dgm:t>
        <a:bodyPr/>
        <a:lstStyle/>
        <a:p>
          <a:r>
            <a:rPr lang="cs-CZ" sz="1000" b="1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gm:t>
    </dgm:pt>
    <dgm:pt modelId="{ADB6F6CC-4C9F-466A-902E-8180D597ED89}" type="parTrans" cxnId="{7B3714BD-4CC8-42AB-8A84-6555D8BD4BCC}">
      <dgm:prSet/>
      <dgm:spPr/>
      <dgm:t>
        <a:bodyPr/>
        <a:lstStyle/>
        <a:p>
          <a:endParaRPr lang="cs-CZ"/>
        </a:p>
      </dgm:t>
    </dgm:pt>
    <dgm:pt modelId="{C6406F8D-3B7C-46A0-BBA0-9B7BA3C9AE8A}" type="sibTrans" cxnId="{7B3714BD-4CC8-42AB-8A84-6555D8BD4BCC}">
      <dgm:prSet/>
      <dgm:spPr/>
      <dgm:t>
        <a:bodyPr/>
        <a:lstStyle/>
        <a:p>
          <a:endParaRPr lang="cs-CZ"/>
        </a:p>
      </dgm:t>
    </dgm:pt>
    <dgm:pt modelId="{5B486A49-3D16-4B56-A177-6B88D464F43E}">
      <dgm:prSet phldrT="[Text]" custT="1"/>
      <dgm:spPr>
        <a:noFill/>
      </dgm:spPr>
      <dgm:t>
        <a:bodyPr/>
        <a:lstStyle/>
        <a:p>
          <a:r>
            <a:rPr lang="cs-CZ" sz="1000" b="1">
              <a:solidFill>
                <a:schemeClr val="accent6">
                  <a:lumMod val="50000"/>
                </a:schemeClr>
              </a:solidFill>
            </a:rPr>
            <a:t>Podoblasti</a:t>
          </a:r>
        </a:p>
      </dgm:t>
    </dgm:pt>
    <dgm:pt modelId="{824510CE-0BB0-4340-B2D7-5C65C47A1CE8}" type="parTrans" cxnId="{EF37269E-1488-4370-84B4-BE2205E6CB03}">
      <dgm:prSet/>
      <dgm:spPr/>
      <dgm:t>
        <a:bodyPr/>
        <a:lstStyle/>
        <a:p>
          <a:endParaRPr lang="cs-CZ"/>
        </a:p>
      </dgm:t>
    </dgm:pt>
    <dgm:pt modelId="{26B7E662-D3AA-401D-B996-AA1F5A398E8F}" type="sibTrans" cxnId="{EF37269E-1488-4370-84B4-BE2205E6CB03}">
      <dgm:prSet/>
      <dgm:spPr/>
      <dgm:t>
        <a:bodyPr/>
        <a:lstStyle/>
        <a:p>
          <a:endParaRPr lang="cs-CZ"/>
        </a:p>
      </dgm:t>
    </dgm:pt>
    <dgm:pt modelId="{15AA9773-D3FD-4401-BC3E-238B850BC048}">
      <dgm:prSet custT="1"/>
      <dgm:spPr>
        <a:solidFill>
          <a:srgbClr val="92D050"/>
        </a:solidFill>
      </dgm:spPr>
      <dgm:t>
        <a:bodyPr/>
        <a:lstStyle/>
        <a:p>
          <a:r>
            <a:rPr lang="cs-CZ" sz="1100" b="1" dirty="0"/>
            <a:t>A.1.1</a:t>
          </a:r>
          <a:r>
            <a:rPr lang="cs-CZ" sz="1100" dirty="0"/>
            <a:t> Rozvíjení spolupráce občanů, veřejné správy a samosprávy, podnikatelských subjektů a neziskové sféry na území MAS Holicko</a:t>
          </a:r>
        </a:p>
      </dgm:t>
    </dgm:pt>
    <dgm:pt modelId="{ED9BE622-0596-4CE5-AA48-630D85E620C3}" type="parTrans" cxnId="{773BEB2E-F021-4F12-B94D-A1144DA356B6}">
      <dgm:prSet/>
      <dgm:spPr/>
      <dgm:t>
        <a:bodyPr/>
        <a:lstStyle/>
        <a:p>
          <a:endParaRPr lang="cs-CZ"/>
        </a:p>
      </dgm:t>
    </dgm:pt>
    <dgm:pt modelId="{0A3D5282-6160-4C09-A24F-5DF2BE123357}" type="sibTrans" cxnId="{773BEB2E-F021-4F12-B94D-A1144DA356B6}">
      <dgm:prSet/>
      <dgm:spPr/>
      <dgm:t>
        <a:bodyPr/>
        <a:lstStyle/>
        <a:p>
          <a:endParaRPr lang="cs-CZ"/>
        </a:p>
      </dgm:t>
    </dgm:pt>
    <dgm:pt modelId="{39D5398C-5C18-4A46-823D-14562397A500}">
      <dgm:prSet custT="1"/>
      <dgm:spPr>
        <a:solidFill>
          <a:srgbClr val="92D050"/>
        </a:solidFill>
      </dgm:spPr>
      <dgm:t>
        <a:bodyPr/>
        <a:lstStyle/>
        <a:p>
          <a:r>
            <a:rPr lang="cs-CZ" sz="1100" b="1" dirty="0" smtClean="0"/>
            <a:t>A.1.2</a:t>
          </a:r>
          <a:r>
            <a:rPr lang="cs-CZ" sz="1100" dirty="0" smtClean="0"/>
            <a:t> </a:t>
          </a:r>
          <a:r>
            <a:rPr lang="cs-CZ" sz="1100" dirty="0"/>
            <a:t>Rozvíjení vnějších vztahů MAS</a:t>
          </a:r>
        </a:p>
      </dgm:t>
    </dgm:pt>
    <dgm:pt modelId="{F6619804-14EF-4805-A4F8-E66B36D96E82}" type="parTrans" cxnId="{FAC9E06D-A334-4C04-9B55-F9F6D1B60A0F}">
      <dgm:prSet/>
      <dgm:spPr/>
      <dgm:t>
        <a:bodyPr/>
        <a:lstStyle/>
        <a:p>
          <a:endParaRPr lang="cs-CZ"/>
        </a:p>
      </dgm:t>
    </dgm:pt>
    <dgm:pt modelId="{183BED03-B975-4510-9C4C-300DF00DE7AD}" type="sibTrans" cxnId="{FAC9E06D-A334-4C04-9B55-F9F6D1B60A0F}">
      <dgm:prSet/>
      <dgm:spPr/>
      <dgm:t>
        <a:bodyPr/>
        <a:lstStyle/>
        <a:p>
          <a:endParaRPr lang="cs-CZ"/>
        </a:p>
      </dgm:t>
    </dgm:pt>
    <dgm:pt modelId="{5E196669-FF30-4C5B-9B13-3D7DCABCCF1B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tx1"/>
              </a:solidFill>
            </a:rPr>
            <a:t>Specifické (realizační) cíle</a:t>
          </a:r>
        </a:p>
      </dgm:t>
    </dgm:pt>
    <dgm:pt modelId="{DFDB0AB4-984E-43C6-A624-D5256216F743}" type="parTrans" cxnId="{30E6F0E2-0263-4619-9D97-A6603FB11E3C}">
      <dgm:prSet/>
      <dgm:spPr/>
      <dgm:t>
        <a:bodyPr/>
        <a:lstStyle/>
        <a:p>
          <a:endParaRPr lang="cs-CZ"/>
        </a:p>
      </dgm:t>
    </dgm:pt>
    <dgm:pt modelId="{D659FAB7-BC5B-4442-B85D-12CED096F940}" type="sibTrans" cxnId="{30E6F0E2-0263-4619-9D97-A6603FB11E3C}">
      <dgm:prSet/>
      <dgm:spPr/>
      <dgm:t>
        <a:bodyPr/>
        <a:lstStyle/>
        <a:p>
          <a:endParaRPr lang="cs-CZ"/>
        </a:p>
      </dgm:t>
    </dgm:pt>
    <dgm:pt modelId="{1EFDF9FB-39AB-4B36-86FC-625A9469F78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A.1.1.1 </a:t>
          </a:r>
          <a:r>
            <a:rPr lang="cs-CZ" sz="1100" dirty="0"/>
            <a:t>Aktivní tvorba dostatečného prostoru na setkávání, navazování kontaktů a spolupráci nejrůznějších subjektů ať již vně či uvnitř jednotlivých sektorů a zájmových skupin místního partnerství.</a:t>
          </a:r>
          <a:endParaRPr lang="cs-CZ" sz="1100" i="0" dirty="0"/>
        </a:p>
      </dgm:t>
    </dgm:pt>
    <dgm:pt modelId="{4D85BC4D-E1B1-415A-AC11-84A12747FD5C}" type="parTrans" cxnId="{625FE30A-8E49-4834-8C1A-A57E872E6EE9}">
      <dgm:prSet/>
      <dgm:spPr/>
      <dgm:t>
        <a:bodyPr/>
        <a:lstStyle/>
        <a:p>
          <a:endParaRPr lang="cs-CZ"/>
        </a:p>
      </dgm:t>
    </dgm:pt>
    <dgm:pt modelId="{7A94C0CA-F578-4C9E-AAAA-39C3FD2BC49F}" type="sibTrans" cxnId="{625FE30A-8E49-4834-8C1A-A57E872E6EE9}">
      <dgm:prSet/>
      <dgm:spPr/>
      <dgm:t>
        <a:bodyPr/>
        <a:lstStyle/>
        <a:p>
          <a:endParaRPr lang="cs-CZ"/>
        </a:p>
      </dgm:t>
    </dgm:pt>
    <dgm:pt modelId="{FD4756CB-6DC9-463E-A968-67F646F9526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 smtClean="0"/>
            <a:t>A.1.2.1</a:t>
          </a:r>
          <a:r>
            <a:rPr lang="cs-CZ" sz="1100" dirty="0" smtClean="0"/>
            <a:t> </a:t>
          </a:r>
          <a:r>
            <a:rPr lang="cs-CZ" sz="1100" dirty="0"/>
            <a:t>Přenos zkušeností a aktivní spolupráce na regionální, národní i mezinárodní úrovni</a:t>
          </a:r>
        </a:p>
      </dgm:t>
    </dgm:pt>
    <dgm:pt modelId="{448DC41E-AAD1-406D-9E2E-C8244EFACF7E}" type="parTrans" cxnId="{BB183610-5DD4-4AF6-8CF3-6339D879AEB6}">
      <dgm:prSet/>
      <dgm:spPr/>
      <dgm:t>
        <a:bodyPr/>
        <a:lstStyle/>
        <a:p>
          <a:endParaRPr lang="cs-CZ"/>
        </a:p>
      </dgm:t>
    </dgm:pt>
    <dgm:pt modelId="{E37430E9-4964-4725-8998-9FF2A0755310}" type="sibTrans" cxnId="{BB183610-5DD4-4AF6-8CF3-6339D879AEB6}">
      <dgm:prSet/>
      <dgm:spPr/>
      <dgm:t>
        <a:bodyPr/>
        <a:lstStyle/>
        <a:p>
          <a:endParaRPr lang="cs-CZ"/>
        </a:p>
      </dgm:t>
    </dgm:pt>
    <dgm:pt modelId="{6EF7679E-45A8-43E4-9669-B6DE27292A6F}" type="pres">
      <dgm:prSet presAssocID="{F0F1F47E-BB49-4D27-9212-257EB97ED4B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DE0290-571A-4A97-8DD2-06A078A96657}" type="pres">
      <dgm:prSet presAssocID="{F0F1F47E-BB49-4D27-9212-257EB97ED4B5}" presName="hierFlow" presStyleCnt="0"/>
      <dgm:spPr/>
    </dgm:pt>
    <dgm:pt modelId="{DBB90FD2-D946-4B52-9D62-C20FAE1798AB}" type="pres">
      <dgm:prSet presAssocID="{F0F1F47E-BB49-4D27-9212-257EB97ED4B5}" presName="firstBuf" presStyleCnt="0"/>
      <dgm:spPr/>
    </dgm:pt>
    <dgm:pt modelId="{0570E8AF-E753-440D-94E5-DBF64F0C2E4F}" type="pres">
      <dgm:prSet presAssocID="{F0F1F47E-BB49-4D27-9212-257EB97ED4B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4799FF6-6EC4-4693-B877-79162144BA10}" type="pres">
      <dgm:prSet presAssocID="{9ABD4FC6-9580-4E75-B694-2FC84477BE7F}" presName="Name14" presStyleCnt="0"/>
      <dgm:spPr/>
    </dgm:pt>
    <dgm:pt modelId="{C44DD8D3-51C9-49BC-A34C-E445E50BDFBF}" type="pres">
      <dgm:prSet presAssocID="{9ABD4FC6-9580-4E75-B694-2FC84477BE7F}" presName="level1Shape" presStyleLbl="node0" presStyleIdx="0" presStyleCnt="1" custScaleX="979451" custScaleY="202970" custLinFactNeighborX="0" custLinFactNeighborY="-3608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4DC441-4702-4866-9524-4E819D186D1B}" type="pres">
      <dgm:prSet presAssocID="{9ABD4FC6-9580-4E75-B694-2FC84477BE7F}" presName="hierChild2" presStyleCnt="0"/>
      <dgm:spPr/>
    </dgm:pt>
    <dgm:pt modelId="{0A5E0824-4373-4424-A843-F490163D9F65}" type="pres">
      <dgm:prSet presAssocID="{0157B2AA-517B-476A-B75A-FFFA01FEA7B2}" presName="Name19" presStyleLbl="parChTrans1D2" presStyleIdx="0" presStyleCnt="1"/>
      <dgm:spPr/>
      <dgm:t>
        <a:bodyPr/>
        <a:lstStyle/>
        <a:p>
          <a:endParaRPr lang="cs-CZ"/>
        </a:p>
      </dgm:t>
    </dgm:pt>
    <dgm:pt modelId="{B651A858-6EBA-42CB-A896-678A6AB0AAF4}" type="pres">
      <dgm:prSet presAssocID="{7F3B240B-74D0-451E-B903-86E81A36809D}" presName="Name21" presStyleCnt="0"/>
      <dgm:spPr/>
    </dgm:pt>
    <dgm:pt modelId="{44F8F547-174F-4464-95B9-2F7876547853}" type="pres">
      <dgm:prSet presAssocID="{7F3B240B-74D0-451E-B903-86E81A36809D}" presName="level2Shape" presStyleLbl="node2" presStyleIdx="0" presStyleCnt="1" custScaleX="1271403" custScaleY="221674" custLinFactNeighborY="18797"/>
      <dgm:spPr/>
      <dgm:t>
        <a:bodyPr/>
        <a:lstStyle/>
        <a:p>
          <a:endParaRPr lang="cs-CZ"/>
        </a:p>
      </dgm:t>
    </dgm:pt>
    <dgm:pt modelId="{85E18600-87C6-4973-AB88-45717D5E62BB}" type="pres">
      <dgm:prSet presAssocID="{7F3B240B-74D0-451E-B903-86E81A36809D}" presName="hierChild3" presStyleCnt="0"/>
      <dgm:spPr/>
    </dgm:pt>
    <dgm:pt modelId="{518E2E51-0DB6-46F1-B20A-B1C52BC501E9}" type="pres">
      <dgm:prSet presAssocID="{ED9BE622-0596-4CE5-AA48-630D85E620C3}" presName="Name19" presStyleLbl="parChTrans1D3" presStyleIdx="0" presStyleCnt="2"/>
      <dgm:spPr/>
      <dgm:t>
        <a:bodyPr/>
        <a:lstStyle/>
        <a:p>
          <a:endParaRPr lang="cs-CZ"/>
        </a:p>
      </dgm:t>
    </dgm:pt>
    <dgm:pt modelId="{1F2BDC19-5134-4D2B-B9E5-63CFF9CA9C56}" type="pres">
      <dgm:prSet presAssocID="{15AA9773-D3FD-4401-BC3E-238B850BC048}" presName="Name21" presStyleCnt="0"/>
      <dgm:spPr/>
    </dgm:pt>
    <dgm:pt modelId="{7B391D21-77EB-44E3-A767-F09664B8AF84}" type="pres">
      <dgm:prSet presAssocID="{15AA9773-D3FD-4401-BC3E-238B850BC048}" presName="level2Shape" presStyleLbl="node3" presStyleIdx="0" presStyleCnt="2" custScaleX="729669" custScaleY="294171" custLinFactNeighborX="-4371" custLinFactNeighborY="70270"/>
      <dgm:spPr/>
      <dgm:t>
        <a:bodyPr/>
        <a:lstStyle/>
        <a:p>
          <a:endParaRPr lang="cs-CZ"/>
        </a:p>
      </dgm:t>
    </dgm:pt>
    <dgm:pt modelId="{DB252370-2B5F-4A54-8680-12E510693353}" type="pres">
      <dgm:prSet presAssocID="{15AA9773-D3FD-4401-BC3E-238B850BC048}" presName="hierChild3" presStyleCnt="0"/>
      <dgm:spPr/>
    </dgm:pt>
    <dgm:pt modelId="{4B1C3C51-4E0A-40A3-8203-E67B4689A1EA}" type="pres">
      <dgm:prSet presAssocID="{4D85BC4D-E1B1-415A-AC11-84A12747FD5C}" presName="Name19" presStyleLbl="parChTrans1D4" presStyleIdx="0" presStyleCnt="2"/>
      <dgm:spPr/>
      <dgm:t>
        <a:bodyPr/>
        <a:lstStyle/>
        <a:p>
          <a:endParaRPr lang="cs-CZ"/>
        </a:p>
      </dgm:t>
    </dgm:pt>
    <dgm:pt modelId="{DB300E98-92AD-4F81-8FC7-8EC96B021203}" type="pres">
      <dgm:prSet presAssocID="{1EFDF9FB-39AB-4B36-86FC-625A9469F782}" presName="Name21" presStyleCnt="0"/>
      <dgm:spPr/>
    </dgm:pt>
    <dgm:pt modelId="{B0E3C17E-1DF7-4E58-B641-D5C2FF83BFFC}" type="pres">
      <dgm:prSet presAssocID="{1EFDF9FB-39AB-4B36-86FC-625A9469F782}" presName="level2Shape" presStyleLbl="node4" presStyleIdx="0" presStyleCnt="2" custScaleX="742101" custScaleY="440015" custLinFactY="16435" custLinFactNeighborX="-4588" custLinFactNeighborY="100000"/>
      <dgm:spPr/>
      <dgm:t>
        <a:bodyPr/>
        <a:lstStyle/>
        <a:p>
          <a:endParaRPr lang="cs-CZ"/>
        </a:p>
      </dgm:t>
    </dgm:pt>
    <dgm:pt modelId="{6E9C8089-83CA-4E54-BA16-10BE37CC6EF2}" type="pres">
      <dgm:prSet presAssocID="{1EFDF9FB-39AB-4B36-86FC-625A9469F782}" presName="hierChild3" presStyleCnt="0"/>
      <dgm:spPr/>
    </dgm:pt>
    <dgm:pt modelId="{5183226E-096C-4CED-8228-E0732B921F8D}" type="pres">
      <dgm:prSet presAssocID="{F6619804-14EF-4805-A4F8-E66B36D96E82}" presName="Name19" presStyleLbl="parChTrans1D3" presStyleIdx="1" presStyleCnt="2"/>
      <dgm:spPr/>
      <dgm:t>
        <a:bodyPr/>
        <a:lstStyle/>
        <a:p>
          <a:endParaRPr lang="cs-CZ"/>
        </a:p>
      </dgm:t>
    </dgm:pt>
    <dgm:pt modelId="{A0C7950C-5319-440E-B4DC-D3B2A22A8569}" type="pres">
      <dgm:prSet presAssocID="{39D5398C-5C18-4A46-823D-14562397A500}" presName="Name21" presStyleCnt="0"/>
      <dgm:spPr/>
    </dgm:pt>
    <dgm:pt modelId="{FC9E5A83-6773-4B1B-9D21-10A401784116}" type="pres">
      <dgm:prSet presAssocID="{39D5398C-5C18-4A46-823D-14562397A500}" presName="level2Shape" presStyleLbl="node3" presStyleIdx="1" presStyleCnt="2" custScaleX="467135" custScaleY="300811" custLinFactNeighborX="6337" custLinFactNeighborY="69796"/>
      <dgm:spPr/>
      <dgm:t>
        <a:bodyPr/>
        <a:lstStyle/>
        <a:p>
          <a:endParaRPr lang="cs-CZ"/>
        </a:p>
      </dgm:t>
    </dgm:pt>
    <dgm:pt modelId="{A7B6C87B-B4E3-4A08-8257-A8AEE903215B}" type="pres">
      <dgm:prSet presAssocID="{39D5398C-5C18-4A46-823D-14562397A500}" presName="hierChild3" presStyleCnt="0"/>
      <dgm:spPr/>
    </dgm:pt>
    <dgm:pt modelId="{64452183-133C-4CC1-B916-F8D4CF5E9B93}" type="pres">
      <dgm:prSet presAssocID="{448DC41E-AAD1-406D-9E2E-C8244EFACF7E}" presName="Name19" presStyleLbl="parChTrans1D4" presStyleIdx="1" presStyleCnt="2"/>
      <dgm:spPr/>
      <dgm:t>
        <a:bodyPr/>
        <a:lstStyle/>
        <a:p>
          <a:endParaRPr lang="cs-CZ"/>
        </a:p>
      </dgm:t>
    </dgm:pt>
    <dgm:pt modelId="{AFCF82D1-5644-4564-B05D-66DA35601767}" type="pres">
      <dgm:prSet presAssocID="{FD4756CB-6DC9-463E-A968-67F646F95262}" presName="Name21" presStyleCnt="0"/>
      <dgm:spPr/>
    </dgm:pt>
    <dgm:pt modelId="{B9D4A346-31C2-4520-B51D-B9AAF8C15893}" type="pres">
      <dgm:prSet presAssocID="{FD4756CB-6DC9-463E-A968-67F646F95262}" presName="level2Shape" presStyleLbl="node4" presStyleIdx="1" presStyleCnt="2" custScaleX="462961" custScaleY="431847" custLinFactY="12821" custLinFactNeighborX="9042" custLinFactNeighborY="100000"/>
      <dgm:spPr/>
      <dgm:t>
        <a:bodyPr/>
        <a:lstStyle/>
        <a:p>
          <a:endParaRPr lang="cs-CZ"/>
        </a:p>
      </dgm:t>
    </dgm:pt>
    <dgm:pt modelId="{599553B7-0ECF-43A9-AB0B-BF90FC40266A}" type="pres">
      <dgm:prSet presAssocID="{FD4756CB-6DC9-463E-A968-67F646F95262}" presName="hierChild3" presStyleCnt="0"/>
      <dgm:spPr/>
    </dgm:pt>
    <dgm:pt modelId="{90ECC044-C873-4E1A-80F0-DC018A9130DA}" type="pres">
      <dgm:prSet presAssocID="{F0F1F47E-BB49-4D27-9212-257EB97ED4B5}" presName="bgShapesFlow" presStyleCnt="0"/>
      <dgm:spPr/>
    </dgm:pt>
    <dgm:pt modelId="{3ADAEB22-2E09-4C9F-8AA8-180DFCF43491}" type="pres">
      <dgm:prSet presAssocID="{47F531A0-7E09-4C11-8FA6-18964E674F32}" presName="rectComp" presStyleCnt="0"/>
      <dgm:spPr/>
    </dgm:pt>
    <dgm:pt modelId="{9F7FBEA2-EC28-45B0-AC96-4BEEDEA731CF}" type="pres">
      <dgm:prSet presAssocID="{47F531A0-7E09-4C11-8FA6-18964E674F32}" presName="bgRect" presStyleLbl="bgShp" presStyleIdx="0" presStyleCnt="4" custScaleY="212366" custLinFactNeighborX="-144" custLinFactNeighborY="-30067"/>
      <dgm:spPr/>
      <dgm:t>
        <a:bodyPr/>
        <a:lstStyle/>
        <a:p>
          <a:endParaRPr lang="cs-CZ"/>
        </a:p>
      </dgm:t>
    </dgm:pt>
    <dgm:pt modelId="{C6F50937-C9A8-45E4-B109-B1D0A6490E68}" type="pres">
      <dgm:prSet presAssocID="{47F531A0-7E09-4C11-8FA6-18964E674F32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79C15A-4573-4AE9-9AB8-83AB7BB364BF}" type="pres">
      <dgm:prSet presAssocID="{47F531A0-7E09-4C11-8FA6-18964E674F32}" presName="spComp" presStyleCnt="0"/>
      <dgm:spPr/>
    </dgm:pt>
    <dgm:pt modelId="{E99AC048-545C-46DB-899A-D57ED5FC2E10}" type="pres">
      <dgm:prSet presAssocID="{47F531A0-7E09-4C11-8FA6-18964E674F32}" presName="vSp" presStyleCnt="0"/>
      <dgm:spPr/>
    </dgm:pt>
    <dgm:pt modelId="{0BCBDC11-2718-44E0-9317-5AD8C959E054}" type="pres">
      <dgm:prSet presAssocID="{BE7C32E8-AA26-4E08-AB73-68F5D9D10FAD}" presName="rectComp" presStyleCnt="0"/>
      <dgm:spPr/>
    </dgm:pt>
    <dgm:pt modelId="{7D158178-6E78-42B3-8173-F5F2AE56AB95}" type="pres">
      <dgm:prSet presAssocID="{BE7C32E8-AA26-4E08-AB73-68F5D9D10FAD}" presName="bgRect" presStyleLbl="bgShp" presStyleIdx="1" presStyleCnt="4" custScaleY="316337" custLinFactNeighborX="289" custLinFactNeighborY="-52805"/>
      <dgm:spPr/>
      <dgm:t>
        <a:bodyPr/>
        <a:lstStyle/>
        <a:p>
          <a:endParaRPr lang="cs-CZ"/>
        </a:p>
      </dgm:t>
    </dgm:pt>
    <dgm:pt modelId="{351AAD48-F1A5-46BA-863B-E00FE61075C1}" type="pres">
      <dgm:prSet presAssocID="{BE7C32E8-AA26-4E08-AB73-68F5D9D10FA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220010-03C4-419D-ACFF-89C9F7DB472C}" type="pres">
      <dgm:prSet presAssocID="{BE7C32E8-AA26-4E08-AB73-68F5D9D10FAD}" presName="spComp" presStyleCnt="0"/>
      <dgm:spPr/>
    </dgm:pt>
    <dgm:pt modelId="{04F6FF42-89E2-45AF-8A22-8963DADDF6AA}" type="pres">
      <dgm:prSet presAssocID="{BE7C32E8-AA26-4E08-AB73-68F5D9D10FAD}" presName="vSp" presStyleCnt="0"/>
      <dgm:spPr/>
    </dgm:pt>
    <dgm:pt modelId="{111950F8-7A3F-47D8-9C1D-78A6FE5BC1B5}" type="pres">
      <dgm:prSet presAssocID="{5B486A49-3D16-4B56-A177-6B88D464F43E}" presName="rectComp" presStyleCnt="0"/>
      <dgm:spPr/>
    </dgm:pt>
    <dgm:pt modelId="{6204889A-8C3A-4E42-8C8F-57B4E0A80377}" type="pres">
      <dgm:prSet presAssocID="{5B486A49-3D16-4B56-A177-6B88D464F43E}" presName="bgRect" presStyleLbl="bgShp" presStyleIdx="2" presStyleCnt="4" custScaleY="336354" custLinFactNeighborY="-89824"/>
      <dgm:spPr/>
      <dgm:t>
        <a:bodyPr/>
        <a:lstStyle/>
        <a:p>
          <a:endParaRPr lang="cs-CZ"/>
        </a:p>
      </dgm:t>
    </dgm:pt>
    <dgm:pt modelId="{A1F90E35-A5F5-4C5C-BE5C-EA683A696A7F}" type="pres">
      <dgm:prSet presAssocID="{5B486A49-3D16-4B56-A177-6B88D464F43E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FF508C-6AD3-4A99-85F8-E78A5764A292}" type="pres">
      <dgm:prSet presAssocID="{5B486A49-3D16-4B56-A177-6B88D464F43E}" presName="spComp" presStyleCnt="0"/>
      <dgm:spPr/>
    </dgm:pt>
    <dgm:pt modelId="{9D531E9F-1528-435B-8AA9-F5C0B11C62B0}" type="pres">
      <dgm:prSet presAssocID="{5B486A49-3D16-4B56-A177-6B88D464F43E}" presName="vSp" presStyleCnt="0"/>
      <dgm:spPr/>
    </dgm:pt>
    <dgm:pt modelId="{5614CEC3-867F-4919-BA5D-910B60B09DB5}" type="pres">
      <dgm:prSet presAssocID="{5E196669-FF30-4C5B-9B13-3D7DCABCCF1B}" presName="rectComp" presStyleCnt="0"/>
      <dgm:spPr/>
    </dgm:pt>
    <dgm:pt modelId="{8E921CCE-37EE-4BC5-8078-4CD5ACAB22C8}" type="pres">
      <dgm:prSet presAssocID="{5E196669-FF30-4C5B-9B13-3D7DCABCCF1B}" presName="bgRect" presStyleLbl="bgShp" presStyleIdx="3" presStyleCnt="4" custScaleY="373804" custLinFactNeighborX="-1212" custLinFactNeighborY="-99760"/>
      <dgm:spPr/>
      <dgm:t>
        <a:bodyPr/>
        <a:lstStyle/>
        <a:p>
          <a:endParaRPr lang="cs-CZ"/>
        </a:p>
      </dgm:t>
    </dgm:pt>
    <dgm:pt modelId="{5FCFD49C-53D1-45DC-8873-322DB4F9B30D}" type="pres">
      <dgm:prSet presAssocID="{5E196669-FF30-4C5B-9B13-3D7DCABCCF1B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7E2C847-070F-4120-BD41-F5D2314350D7}" type="presOf" srcId="{FD4756CB-6DC9-463E-A968-67F646F95262}" destId="{B9D4A346-31C2-4520-B51D-B9AAF8C15893}" srcOrd="0" destOrd="0" presId="urn:microsoft.com/office/officeart/2005/8/layout/hierarchy6"/>
    <dgm:cxn modelId="{93D67474-9D66-4CFA-AFAB-F4F2A8B8A910}" srcId="{F0F1F47E-BB49-4D27-9212-257EB97ED4B5}" destId="{47F531A0-7E09-4C11-8FA6-18964E674F32}" srcOrd="1" destOrd="0" parTransId="{0FCF785C-E42D-426D-88CF-465646795F3A}" sibTransId="{5054CEAF-A72C-4559-A91E-481A7B12F447}"/>
    <dgm:cxn modelId="{8A746737-69ED-4B55-9B04-4E7E67950C3E}" type="presOf" srcId="{448DC41E-AAD1-406D-9E2E-C8244EFACF7E}" destId="{64452183-133C-4CC1-B916-F8D4CF5E9B93}" srcOrd="0" destOrd="0" presId="urn:microsoft.com/office/officeart/2005/8/layout/hierarchy6"/>
    <dgm:cxn modelId="{CC416062-9F33-4784-B725-BAB7C0A56841}" type="presOf" srcId="{F0F1F47E-BB49-4D27-9212-257EB97ED4B5}" destId="{6EF7679E-45A8-43E4-9669-B6DE27292A6F}" srcOrd="0" destOrd="0" presId="urn:microsoft.com/office/officeart/2005/8/layout/hierarchy6"/>
    <dgm:cxn modelId="{6E0DBC4E-D899-4035-AE48-73C885CF53F7}" type="presOf" srcId="{0157B2AA-517B-476A-B75A-FFFA01FEA7B2}" destId="{0A5E0824-4373-4424-A843-F490163D9F65}" srcOrd="0" destOrd="0" presId="urn:microsoft.com/office/officeart/2005/8/layout/hierarchy6"/>
    <dgm:cxn modelId="{08D8EFD8-5FCF-4515-BC46-B87B71C07AB3}" type="presOf" srcId="{5E196669-FF30-4C5B-9B13-3D7DCABCCF1B}" destId="{8E921CCE-37EE-4BC5-8078-4CD5ACAB22C8}" srcOrd="0" destOrd="0" presId="urn:microsoft.com/office/officeart/2005/8/layout/hierarchy6"/>
    <dgm:cxn modelId="{791F465C-8BE8-45E8-BBDA-9614378EF2CB}" type="presOf" srcId="{4D85BC4D-E1B1-415A-AC11-84A12747FD5C}" destId="{4B1C3C51-4E0A-40A3-8203-E67B4689A1EA}" srcOrd="0" destOrd="0" presId="urn:microsoft.com/office/officeart/2005/8/layout/hierarchy6"/>
    <dgm:cxn modelId="{09D181F9-A163-4F84-A125-20CB7B3957DE}" type="presOf" srcId="{5E196669-FF30-4C5B-9B13-3D7DCABCCF1B}" destId="{5FCFD49C-53D1-45DC-8873-322DB4F9B30D}" srcOrd="1" destOrd="0" presId="urn:microsoft.com/office/officeart/2005/8/layout/hierarchy6"/>
    <dgm:cxn modelId="{42AABECC-F8AA-404A-82B3-8D2E329EEE72}" type="presOf" srcId="{ED9BE622-0596-4CE5-AA48-630D85E620C3}" destId="{518E2E51-0DB6-46F1-B20A-B1C52BC501E9}" srcOrd="0" destOrd="0" presId="urn:microsoft.com/office/officeart/2005/8/layout/hierarchy6"/>
    <dgm:cxn modelId="{CCFA3F0E-5475-4207-A564-1456BF788059}" type="presOf" srcId="{15AA9773-D3FD-4401-BC3E-238B850BC048}" destId="{7B391D21-77EB-44E3-A767-F09664B8AF84}" srcOrd="0" destOrd="0" presId="urn:microsoft.com/office/officeart/2005/8/layout/hierarchy6"/>
    <dgm:cxn modelId="{C4662B82-71B4-497B-B702-5EC417AE6EDB}" srcId="{9ABD4FC6-9580-4E75-B694-2FC84477BE7F}" destId="{7F3B240B-74D0-451E-B903-86E81A36809D}" srcOrd="0" destOrd="0" parTransId="{0157B2AA-517B-476A-B75A-FFFA01FEA7B2}" sibTransId="{FE16D352-26CA-4669-8F31-F67459E0B2E5}"/>
    <dgm:cxn modelId="{C0401F05-8DF5-421A-891F-642A0E4B43D5}" type="presOf" srcId="{BE7C32E8-AA26-4E08-AB73-68F5D9D10FAD}" destId="{7D158178-6E78-42B3-8173-F5F2AE56AB95}" srcOrd="0" destOrd="0" presId="urn:microsoft.com/office/officeart/2005/8/layout/hierarchy6"/>
    <dgm:cxn modelId="{773BEB2E-F021-4F12-B94D-A1144DA356B6}" srcId="{7F3B240B-74D0-451E-B903-86E81A36809D}" destId="{15AA9773-D3FD-4401-BC3E-238B850BC048}" srcOrd="0" destOrd="0" parTransId="{ED9BE622-0596-4CE5-AA48-630D85E620C3}" sibTransId="{0A3D5282-6160-4C09-A24F-5DF2BE123357}"/>
    <dgm:cxn modelId="{1CF87883-E6BA-4DE7-8101-6A8CA899D77E}" type="presOf" srcId="{BE7C32E8-AA26-4E08-AB73-68F5D9D10FAD}" destId="{351AAD48-F1A5-46BA-863B-E00FE61075C1}" srcOrd="1" destOrd="0" presId="urn:microsoft.com/office/officeart/2005/8/layout/hierarchy6"/>
    <dgm:cxn modelId="{0ED95AC5-351E-4B56-8485-FA52D629CBD6}" type="presOf" srcId="{9ABD4FC6-9580-4E75-B694-2FC84477BE7F}" destId="{C44DD8D3-51C9-49BC-A34C-E445E50BDFBF}" srcOrd="0" destOrd="0" presId="urn:microsoft.com/office/officeart/2005/8/layout/hierarchy6"/>
    <dgm:cxn modelId="{6C1302D2-5A12-43DE-B970-B394043C81D5}" type="presOf" srcId="{5B486A49-3D16-4B56-A177-6B88D464F43E}" destId="{6204889A-8C3A-4E42-8C8F-57B4E0A80377}" srcOrd="0" destOrd="0" presId="urn:microsoft.com/office/officeart/2005/8/layout/hierarchy6"/>
    <dgm:cxn modelId="{EF37269E-1488-4370-84B4-BE2205E6CB03}" srcId="{F0F1F47E-BB49-4D27-9212-257EB97ED4B5}" destId="{5B486A49-3D16-4B56-A177-6B88D464F43E}" srcOrd="3" destOrd="0" parTransId="{824510CE-0BB0-4340-B2D7-5C65C47A1CE8}" sibTransId="{26B7E662-D3AA-401D-B996-AA1F5A398E8F}"/>
    <dgm:cxn modelId="{07EEFCD2-7D2D-4FFD-B80B-1C52C2DAD5C1}" type="presOf" srcId="{F6619804-14EF-4805-A4F8-E66B36D96E82}" destId="{5183226E-096C-4CED-8228-E0732B921F8D}" srcOrd="0" destOrd="0" presId="urn:microsoft.com/office/officeart/2005/8/layout/hierarchy6"/>
    <dgm:cxn modelId="{FAC9E06D-A334-4C04-9B55-F9F6D1B60A0F}" srcId="{7F3B240B-74D0-451E-B903-86E81A36809D}" destId="{39D5398C-5C18-4A46-823D-14562397A500}" srcOrd="1" destOrd="0" parTransId="{F6619804-14EF-4805-A4F8-E66B36D96E82}" sibTransId="{183BED03-B975-4510-9C4C-300DF00DE7AD}"/>
    <dgm:cxn modelId="{BD4C7DBA-3ABD-43D4-A283-6964770C541B}" type="presOf" srcId="{47F531A0-7E09-4C11-8FA6-18964E674F32}" destId="{9F7FBEA2-EC28-45B0-AC96-4BEEDEA731CF}" srcOrd="0" destOrd="0" presId="urn:microsoft.com/office/officeart/2005/8/layout/hierarchy6"/>
    <dgm:cxn modelId="{E8929402-0EB3-4F46-B860-2709FCDC7B6D}" srcId="{F0F1F47E-BB49-4D27-9212-257EB97ED4B5}" destId="{9ABD4FC6-9580-4E75-B694-2FC84477BE7F}" srcOrd="0" destOrd="0" parTransId="{80752DFD-A37C-4C02-A732-ABA5EE025B0C}" sibTransId="{786A5D41-51E0-4CFC-946C-31D51D0D4041}"/>
    <dgm:cxn modelId="{E0F6BA59-A7CF-4388-9EF2-27E3F6AD1AF7}" type="presOf" srcId="{47F531A0-7E09-4C11-8FA6-18964E674F32}" destId="{C6F50937-C9A8-45E4-B109-B1D0A6490E68}" srcOrd="1" destOrd="0" presId="urn:microsoft.com/office/officeart/2005/8/layout/hierarchy6"/>
    <dgm:cxn modelId="{625FE30A-8E49-4834-8C1A-A57E872E6EE9}" srcId="{15AA9773-D3FD-4401-BC3E-238B850BC048}" destId="{1EFDF9FB-39AB-4B36-86FC-625A9469F782}" srcOrd="0" destOrd="0" parTransId="{4D85BC4D-E1B1-415A-AC11-84A12747FD5C}" sibTransId="{7A94C0CA-F578-4C9E-AAAA-39C3FD2BC49F}"/>
    <dgm:cxn modelId="{B018E485-1621-47A4-ACE4-C4D16B08D5D3}" type="presOf" srcId="{7F3B240B-74D0-451E-B903-86E81A36809D}" destId="{44F8F547-174F-4464-95B9-2F7876547853}" srcOrd="0" destOrd="0" presId="urn:microsoft.com/office/officeart/2005/8/layout/hierarchy6"/>
    <dgm:cxn modelId="{30E6F0E2-0263-4619-9D97-A6603FB11E3C}" srcId="{F0F1F47E-BB49-4D27-9212-257EB97ED4B5}" destId="{5E196669-FF30-4C5B-9B13-3D7DCABCCF1B}" srcOrd="4" destOrd="0" parTransId="{DFDB0AB4-984E-43C6-A624-D5256216F743}" sibTransId="{D659FAB7-BC5B-4442-B85D-12CED096F940}"/>
    <dgm:cxn modelId="{BB183610-5DD4-4AF6-8CF3-6339D879AEB6}" srcId="{39D5398C-5C18-4A46-823D-14562397A500}" destId="{FD4756CB-6DC9-463E-A968-67F646F95262}" srcOrd="0" destOrd="0" parTransId="{448DC41E-AAD1-406D-9E2E-C8244EFACF7E}" sibTransId="{E37430E9-4964-4725-8998-9FF2A0755310}"/>
    <dgm:cxn modelId="{7B3714BD-4CC8-42AB-8A84-6555D8BD4BCC}" srcId="{F0F1F47E-BB49-4D27-9212-257EB97ED4B5}" destId="{BE7C32E8-AA26-4E08-AB73-68F5D9D10FAD}" srcOrd="2" destOrd="0" parTransId="{ADB6F6CC-4C9F-466A-902E-8180D597ED89}" sibTransId="{C6406F8D-3B7C-46A0-BBA0-9B7BA3C9AE8A}"/>
    <dgm:cxn modelId="{220D6F08-50B6-4695-87D8-6FFBB8E4B8DD}" type="presOf" srcId="{39D5398C-5C18-4A46-823D-14562397A500}" destId="{FC9E5A83-6773-4B1B-9D21-10A401784116}" srcOrd="0" destOrd="0" presId="urn:microsoft.com/office/officeart/2005/8/layout/hierarchy6"/>
    <dgm:cxn modelId="{650B26E7-FE06-4E59-BDD3-1720A29717F5}" type="presOf" srcId="{5B486A49-3D16-4B56-A177-6B88D464F43E}" destId="{A1F90E35-A5F5-4C5C-BE5C-EA683A696A7F}" srcOrd="1" destOrd="0" presId="urn:microsoft.com/office/officeart/2005/8/layout/hierarchy6"/>
    <dgm:cxn modelId="{B6E55D25-D614-46C2-B34D-D4D2A4C283E8}" type="presOf" srcId="{1EFDF9FB-39AB-4B36-86FC-625A9469F782}" destId="{B0E3C17E-1DF7-4E58-B641-D5C2FF83BFFC}" srcOrd="0" destOrd="0" presId="urn:microsoft.com/office/officeart/2005/8/layout/hierarchy6"/>
    <dgm:cxn modelId="{699C955F-9D3B-4625-B033-6E4A72614B2C}" type="presParOf" srcId="{6EF7679E-45A8-43E4-9669-B6DE27292A6F}" destId="{DCDE0290-571A-4A97-8DD2-06A078A96657}" srcOrd="0" destOrd="0" presId="urn:microsoft.com/office/officeart/2005/8/layout/hierarchy6"/>
    <dgm:cxn modelId="{6B7FD5CF-45CF-45EA-B657-D0D39BEC56A7}" type="presParOf" srcId="{DCDE0290-571A-4A97-8DD2-06A078A96657}" destId="{DBB90FD2-D946-4B52-9D62-C20FAE1798AB}" srcOrd="0" destOrd="0" presId="urn:microsoft.com/office/officeart/2005/8/layout/hierarchy6"/>
    <dgm:cxn modelId="{03BB2F3D-48B1-485D-98BA-0BA76524B2EE}" type="presParOf" srcId="{DCDE0290-571A-4A97-8DD2-06A078A96657}" destId="{0570E8AF-E753-440D-94E5-DBF64F0C2E4F}" srcOrd="1" destOrd="0" presId="urn:microsoft.com/office/officeart/2005/8/layout/hierarchy6"/>
    <dgm:cxn modelId="{30F5CD47-4698-435E-BA76-E904DCCC27F1}" type="presParOf" srcId="{0570E8AF-E753-440D-94E5-DBF64F0C2E4F}" destId="{74799FF6-6EC4-4693-B877-79162144BA10}" srcOrd="0" destOrd="0" presId="urn:microsoft.com/office/officeart/2005/8/layout/hierarchy6"/>
    <dgm:cxn modelId="{1673CB81-7783-45EE-A8A2-83005979F274}" type="presParOf" srcId="{74799FF6-6EC4-4693-B877-79162144BA10}" destId="{C44DD8D3-51C9-49BC-A34C-E445E50BDFBF}" srcOrd="0" destOrd="0" presId="urn:microsoft.com/office/officeart/2005/8/layout/hierarchy6"/>
    <dgm:cxn modelId="{5EE4CA22-5A88-41AC-90AC-E95C670F6AD8}" type="presParOf" srcId="{74799FF6-6EC4-4693-B877-79162144BA10}" destId="{814DC441-4702-4866-9524-4E819D186D1B}" srcOrd="1" destOrd="0" presId="urn:microsoft.com/office/officeart/2005/8/layout/hierarchy6"/>
    <dgm:cxn modelId="{1C5C610C-6C50-49C9-9AAC-B6C649D8A7EE}" type="presParOf" srcId="{814DC441-4702-4866-9524-4E819D186D1B}" destId="{0A5E0824-4373-4424-A843-F490163D9F65}" srcOrd="0" destOrd="0" presId="urn:microsoft.com/office/officeart/2005/8/layout/hierarchy6"/>
    <dgm:cxn modelId="{7FB837A4-4902-4ED8-9BA5-E830159628B1}" type="presParOf" srcId="{814DC441-4702-4866-9524-4E819D186D1B}" destId="{B651A858-6EBA-42CB-A896-678A6AB0AAF4}" srcOrd="1" destOrd="0" presId="urn:microsoft.com/office/officeart/2005/8/layout/hierarchy6"/>
    <dgm:cxn modelId="{16422845-49E5-4AE7-8141-1423CB578536}" type="presParOf" srcId="{B651A858-6EBA-42CB-A896-678A6AB0AAF4}" destId="{44F8F547-174F-4464-95B9-2F7876547853}" srcOrd="0" destOrd="0" presId="urn:microsoft.com/office/officeart/2005/8/layout/hierarchy6"/>
    <dgm:cxn modelId="{585959FC-45D5-4D75-AE51-7C09190BAE41}" type="presParOf" srcId="{B651A858-6EBA-42CB-A896-678A6AB0AAF4}" destId="{85E18600-87C6-4973-AB88-45717D5E62BB}" srcOrd="1" destOrd="0" presId="urn:microsoft.com/office/officeart/2005/8/layout/hierarchy6"/>
    <dgm:cxn modelId="{3C1B2E43-C990-449F-99CF-EB623759C3C6}" type="presParOf" srcId="{85E18600-87C6-4973-AB88-45717D5E62BB}" destId="{518E2E51-0DB6-46F1-B20A-B1C52BC501E9}" srcOrd="0" destOrd="0" presId="urn:microsoft.com/office/officeart/2005/8/layout/hierarchy6"/>
    <dgm:cxn modelId="{D7EC81FA-B1D4-4A1C-B766-4AD51BC6D9D0}" type="presParOf" srcId="{85E18600-87C6-4973-AB88-45717D5E62BB}" destId="{1F2BDC19-5134-4D2B-B9E5-63CFF9CA9C56}" srcOrd="1" destOrd="0" presId="urn:microsoft.com/office/officeart/2005/8/layout/hierarchy6"/>
    <dgm:cxn modelId="{9F808B30-9B72-4867-89B4-9DAC6303233E}" type="presParOf" srcId="{1F2BDC19-5134-4D2B-B9E5-63CFF9CA9C56}" destId="{7B391D21-77EB-44E3-A767-F09664B8AF84}" srcOrd="0" destOrd="0" presId="urn:microsoft.com/office/officeart/2005/8/layout/hierarchy6"/>
    <dgm:cxn modelId="{23CDCD22-AF07-4918-AA3A-6FA027217490}" type="presParOf" srcId="{1F2BDC19-5134-4D2B-B9E5-63CFF9CA9C56}" destId="{DB252370-2B5F-4A54-8680-12E510693353}" srcOrd="1" destOrd="0" presId="urn:microsoft.com/office/officeart/2005/8/layout/hierarchy6"/>
    <dgm:cxn modelId="{1C1149D6-EA9E-4445-A9BD-789871FC4036}" type="presParOf" srcId="{DB252370-2B5F-4A54-8680-12E510693353}" destId="{4B1C3C51-4E0A-40A3-8203-E67B4689A1EA}" srcOrd="0" destOrd="0" presId="urn:microsoft.com/office/officeart/2005/8/layout/hierarchy6"/>
    <dgm:cxn modelId="{AC7D407B-E0CD-4E1E-87A5-DA752B736B29}" type="presParOf" srcId="{DB252370-2B5F-4A54-8680-12E510693353}" destId="{DB300E98-92AD-4F81-8FC7-8EC96B021203}" srcOrd="1" destOrd="0" presId="urn:microsoft.com/office/officeart/2005/8/layout/hierarchy6"/>
    <dgm:cxn modelId="{717265A0-7EC3-4B4A-AEF2-CE63DBAF9EF1}" type="presParOf" srcId="{DB300E98-92AD-4F81-8FC7-8EC96B021203}" destId="{B0E3C17E-1DF7-4E58-B641-D5C2FF83BFFC}" srcOrd="0" destOrd="0" presId="urn:microsoft.com/office/officeart/2005/8/layout/hierarchy6"/>
    <dgm:cxn modelId="{A9994478-718B-4C16-856E-82FE1A7B743C}" type="presParOf" srcId="{DB300E98-92AD-4F81-8FC7-8EC96B021203}" destId="{6E9C8089-83CA-4E54-BA16-10BE37CC6EF2}" srcOrd="1" destOrd="0" presId="urn:microsoft.com/office/officeart/2005/8/layout/hierarchy6"/>
    <dgm:cxn modelId="{B464CA8C-6A80-4C02-A1F2-6AAD07FBBC9C}" type="presParOf" srcId="{85E18600-87C6-4973-AB88-45717D5E62BB}" destId="{5183226E-096C-4CED-8228-E0732B921F8D}" srcOrd="2" destOrd="0" presId="urn:microsoft.com/office/officeart/2005/8/layout/hierarchy6"/>
    <dgm:cxn modelId="{A3FC7D97-3C1B-4174-AB22-0EBB1438E3B9}" type="presParOf" srcId="{85E18600-87C6-4973-AB88-45717D5E62BB}" destId="{A0C7950C-5319-440E-B4DC-D3B2A22A8569}" srcOrd="3" destOrd="0" presId="urn:microsoft.com/office/officeart/2005/8/layout/hierarchy6"/>
    <dgm:cxn modelId="{3C6A28B0-FC85-4BEC-A20D-53CA82B34FB3}" type="presParOf" srcId="{A0C7950C-5319-440E-B4DC-D3B2A22A8569}" destId="{FC9E5A83-6773-4B1B-9D21-10A401784116}" srcOrd="0" destOrd="0" presId="urn:microsoft.com/office/officeart/2005/8/layout/hierarchy6"/>
    <dgm:cxn modelId="{18F2B087-5B6E-4E1B-A913-60CCDC057A7D}" type="presParOf" srcId="{A0C7950C-5319-440E-B4DC-D3B2A22A8569}" destId="{A7B6C87B-B4E3-4A08-8257-A8AEE903215B}" srcOrd="1" destOrd="0" presId="urn:microsoft.com/office/officeart/2005/8/layout/hierarchy6"/>
    <dgm:cxn modelId="{A8A88519-BD6E-4671-B7E2-E0F155ADF7EA}" type="presParOf" srcId="{A7B6C87B-B4E3-4A08-8257-A8AEE903215B}" destId="{64452183-133C-4CC1-B916-F8D4CF5E9B93}" srcOrd="0" destOrd="0" presId="urn:microsoft.com/office/officeart/2005/8/layout/hierarchy6"/>
    <dgm:cxn modelId="{A159A659-5854-4261-98D2-91FAEC875918}" type="presParOf" srcId="{A7B6C87B-B4E3-4A08-8257-A8AEE903215B}" destId="{AFCF82D1-5644-4564-B05D-66DA35601767}" srcOrd="1" destOrd="0" presId="urn:microsoft.com/office/officeart/2005/8/layout/hierarchy6"/>
    <dgm:cxn modelId="{AA8E5893-CA0C-46EC-A8A4-827D72FDF5A0}" type="presParOf" srcId="{AFCF82D1-5644-4564-B05D-66DA35601767}" destId="{B9D4A346-31C2-4520-B51D-B9AAF8C15893}" srcOrd="0" destOrd="0" presId="urn:microsoft.com/office/officeart/2005/8/layout/hierarchy6"/>
    <dgm:cxn modelId="{2BA31D2B-D32C-448D-8F5D-CD4D65E58724}" type="presParOf" srcId="{AFCF82D1-5644-4564-B05D-66DA35601767}" destId="{599553B7-0ECF-43A9-AB0B-BF90FC40266A}" srcOrd="1" destOrd="0" presId="urn:microsoft.com/office/officeart/2005/8/layout/hierarchy6"/>
    <dgm:cxn modelId="{CC8D3B41-1B55-4A6F-9E0C-8395BD125E44}" type="presParOf" srcId="{6EF7679E-45A8-43E4-9669-B6DE27292A6F}" destId="{90ECC044-C873-4E1A-80F0-DC018A9130DA}" srcOrd="1" destOrd="0" presId="urn:microsoft.com/office/officeart/2005/8/layout/hierarchy6"/>
    <dgm:cxn modelId="{F725988E-C218-4738-9048-7F5AC7AF1314}" type="presParOf" srcId="{90ECC044-C873-4E1A-80F0-DC018A9130DA}" destId="{3ADAEB22-2E09-4C9F-8AA8-180DFCF43491}" srcOrd="0" destOrd="0" presId="urn:microsoft.com/office/officeart/2005/8/layout/hierarchy6"/>
    <dgm:cxn modelId="{23AFD9C7-D540-4620-A1CC-0975EB4C07AB}" type="presParOf" srcId="{3ADAEB22-2E09-4C9F-8AA8-180DFCF43491}" destId="{9F7FBEA2-EC28-45B0-AC96-4BEEDEA731CF}" srcOrd="0" destOrd="0" presId="urn:microsoft.com/office/officeart/2005/8/layout/hierarchy6"/>
    <dgm:cxn modelId="{82DEF8A5-CD30-4AD2-8C15-13F10584A9E9}" type="presParOf" srcId="{3ADAEB22-2E09-4C9F-8AA8-180DFCF43491}" destId="{C6F50937-C9A8-45E4-B109-B1D0A6490E68}" srcOrd="1" destOrd="0" presId="urn:microsoft.com/office/officeart/2005/8/layout/hierarchy6"/>
    <dgm:cxn modelId="{19A60A0D-F424-421E-8910-FEB364A6EB28}" type="presParOf" srcId="{90ECC044-C873-4E1A-80F0-DC018A9130DA}" destId="{9379C15A-4573-4AE9-9AB8-83AB7BB364BF}" srcOrd="1" destOrd="0" presId="urn:microsoft.com/office/officeart/2005/8/layout/hierarchy6"/>
    <dgm:cxn modelId="{C634E571-5D98-41B4-9384-186451C7B706}" type="presParOf" srcId="{9379C15A-4573-4AE9-9AB8-83AB7BB364BF}" destId="{E99AC048-545C-46DB-899A-D57ED5FC2E10}" srcOrd="0" destOrd="0" presId="urn:microsoft.com/office/officeart/2005/8/layout/hierarchy6"/>
    <dgm:cxn modelId="{138CE759-5FF9-40F1-9D80-827B07584C89}" type="presParOf" srcId="{90ECC044-C873-4E1A-80F0-DC018A9130DA}" destId="{0BCBDC11-2718-44E0-9317-5AD8C959E054}" srcOrd="2" destOrd="0" presId="urn:microsoft.com/office/officeart/2005/8/layout/hierarchy6"/>
    <dgm:cxn modelId="{345BD448-C321-4199-8CAB-90080A42CBE5}" type="presParOf" srcId="{0BCBDC11-2718-44E0-9317-5AD8C959E054}" destId="{7D158178-6E78-42B3-8173-F5F2AE56AB95}" srcOrd="0" destOrd="0" presId="urn:microsoft.com/office/officeart/2005/8/layout/hierarchy6"/>
    <dgm:cxn modelId="{6E07397E-8744-4EEF-8B71-AF23152E3B2F}" type="presParOf" srcId="{0BCBDC11-2718-44E0-9317-5AD8C959E054}" destId="{351AAD48-F1A5-46BA-863B-E00FE61075C1}" srcOrd="1" destOrd="0" presId="urn:microsoft.com/office/officeart/2005/8/layout/hierarchy6"/>
    <dgm:cxn modelId="{2D835430-B716-4E01-B7F4-4C9C31B38689}" type="presParOf" srcId="{90ECC044-C873-4E1A-80F0-DC018A9130DA}" destId="{10220010-03C4-419D-ACFF-89C9F7DB472C}" srcOrd="3" destOrd="0" presId="urn:microsoft.com/office/officeart/2005/8/layout/hierarchy6"/>
    <dgm:cxn modelId="{C5A51011-D39E-4486-B51E-C563B37B2845}" type="presParOf" srcId="{10220010-03C4-419D-ACFF-89C9F7DB472C}" destId="{04F6FF42-89E2-45AF-8A22-8963DADDF6AA}" srcOrd="0" destOrd="0" presId="urn:microsoft.com/office/officeart/2005/8/layout/hierarchy6"/>
    <dgm:cxn modelId="{3C143158-68BD-4870-84ED-1C5236135CF8}" type="presParOf" srcId="{90ECC044-C873-4E1A-80F0-DC018A9130DA}" destId="{111950F8-7A3F-47D8-9C1D-78A6FE5BC1B5}" srcOrd="4" destOrd="0" presId="urn:microsoft.com/office/officeart/2005/8/layout/hierarchy6"/>
    <dgm:cxn modelId="{F92A6B53-EA71-4967-8B63-E9351463FCC8}" type="presParOf" srcId="{111950F8-7A3F-47D8-9C1D-78A6FE5BC1B5}" destId="{6204889A-8C3A-4E42-8C8F-57B4E0A80377}" srcOrd="0" destOrd="0" presId="urn:microsoft.com/office/officeart/2005/8/layout/hierarchy6"/>
    <dgm:cxn modelId="{3BDD38C4-5117-4514-B162-0FF33DA17004}" type="presParOf" srcId="{111950F8-7A3F-47D8-9C1D-78A6FE5BC1B5}" destId="{A1F90E35-A5F5-4C5C-BE5C-EA683A696A7F}" srcOrd="1" destOrd="0" presId="urn:microsoft.com/office/officeart/2005/8/layout/hierarchy6"/>
    <dgm:cxn modelId="{774EC778-2152-46C2-9A19-D119B9A00F7B}" type="presParOf" srcId="{90ECC044-C873-4E1A-80F0-DC018A9130DA}" destId="{5FFF508C-6AD3-4A99-85F8-E78A5764A292}" srcOrd="5" destOrd="0" presId="urn:microsoft.com/office/officeart/2005/8/layout/hierarchy6"/>
    <dgm:cxn modelId="{B7ABB2B8-FC0E-4B55-953E-4AC556F86414}" type="presParOf" srcId="{5FFF508C-6AD3-4A99-85F8-E78A5764A292}" destId="{9D531E9F-1528-435B-8AA9-F5C0B11C62B0}" srcOrd="0" destOrd="0" presId="urn:microsoft.com/office/officeart/2005/8/layout/hierarchy6"/>
    <dgm:cxn modelId="{58D1DE9E-3699-4835-AA49-9F92CE86C6E7}" type="presParOf" srcId="{90ECC044-C873-4E1A-80F0-DC018A9130DA}" destId="{5614CEC3-867F-4919-BA5D-910B60B09DB5}" srcOrd="6" destOrd="0" presId="urn:microsoft.com/office/officeart/2005/8/layout/hierarchy6"/>
    <dgm:cxn modelId="{F55F213E-BE77-453E-986C-78E1D43EC72F}" type="presParOf" srcId="{5614CEC3-867F-4919-BA5D-910B60B09DB5}" destId="{8E921CCE-37EE-4BC5-8078-4CD5ACAB22C8}" srcOrd="0" destOrd="0" presId="urn:microsoft.com/office/officeart/2005/8/layout/hierarchy6"/>
    <dgm:cxn modelId="{CE7F657C-CD8E-4A8E-8512-1AE416B50D2A}" type="presParOf" srcId="{5614CEC3-867F-4919-BA5D-910B60B09DB5}" destId="{5FCFD49C-53D1-45DC-8873-322DB4F9B30D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F1F47E-BB49-4D27-9212-257EB97ED4B5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F3B240B-74D0-451E-B903-86E81A36809D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1050" b="1" dirty="0"/>
            <a:t>B.1 </a:t>
          </a:r>
          <a:r>
            <a:rPr lang="cs-CZ" sz="1050" b="0" dirty="0"/>
            <a:t>Obnovou a doplněním občanské vybavenosti zkvalitnit život v jednotlivých obcích i regionu jako celku</a:t>
          </a:r>
          <a:endParaRPr lang="cs-CZ" sz="1050" dirty="0"/>
        </a:p>
      </dgm:t>
    </dgm:pt>
    <dgm:pt modelId="{0157B2AA-517B-476A-B75A-FFFA01FEA7B2}" type="parTrans" cxnId="{C4662B82-71B4-497B-B702-5EC417AE6EDB}">
      <dgm:prSet/>
      <dgm:spPr/>
      <dgm:t>
        <a:bodyPr/>
        <a:lstStyle/>
        <a:p>
          <a:endParaRPr lang="cs-CZ"/>
        </a:p>
      </dgm:t>
    </dgm:pt>
    <dgm:pt modelId="{FE16D352-26CA-4669-8F31-F67459E0B2E5}" type="sibTrans" cxnId="{C4662B82-71B4-497B-B702-5EC417AE6EDB}">
      <dgm:prSet/>
      <dgm:spPr/>
      <dgm:t>
        <a:bodyPr/>
        <a:lstStyle/>
        <a:p>
          <a:endParaRPr lang="cs-CZ"/>
        </a:p>
      </dgm:t>
    </dgm:pt>
    <dgm:pt modelId="{47F531A0-7E09-4C11-8FA6-18964E674F32}">
      <dgm:prSet phldrT="[Text]" custT="1"/>
      <dgm:spPr>
        <a:noFill/>
      </dgm:spPr>
      <dgm:t>
        <a:bodyPr/>
        <a:lstStyle/>
        <a:p>
          <a:r>
            <a:rPr lang="cs-CZ" sz="1000" b="1"/>
            <a:t>Klíčová oblast</a:t>
          </a:r>
        </a:p>
      </dgm:t>
    </dgm:pt>
    <dgm:pt modelId="{0FCF785C-E42D-426D-88CF-465646795F3A}" type="parTrans" cxnId="{93D67474-9D66-4CFA-AFAB-F4F2A8B8A910}">
      <dgm:prSet/>
      <dgm:spPr/>
      <dgm:t>
        <a:bodyPr/>
        <a:lstStyle/>
        <a:p>
          <a:endParaRPr lang="cs-CZ"/>
        </a:p>
      </dgm:t>
    </dgm:pt>
    <dgm:pt modelId="{5054CEAF-A72C-4559-A91E-481A7B12F447}" type="sibTrans" cxnId="{93D67474-9D66-4CFA-AFAB-F4F2A8B8A910}">
      <dgm:prSet/>
      <dgm:spPr/>
      <dgm:t>
        <a:bodyPr/>
        <a:lstStyle/>
        <a:p>
          <a:endParaRPr lang="cs-CZ"/>
        </a:p>
      </dgm:t>
    </dgm:pt>
    <dgm:pt modelId="{BE7C32E8-AA26-4E08-AB73-68F5D9D10FAD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gm:t>
    </dgm:pt>
    <dgm:pt modelId="{ADB6F6CC-4C9F-466A-902E-8180D597ED89}" type="parTrans" cxnId="{7B3714BD-4CC8-42AB-8A84-6555D8BD4BCC}">
      <dgm:prSet/>
      <dgm:spPr/>
      <dgm:t>
        <a:bodyPr/>
        <a:lstStyle/>
        <a:p>
          <a:endParaRPr lang="cs-CZ"/>
        </a:p>
      </dgm:t>
    </dgm:pt>
    <dgm:pt modelId="{C6406F8D-3B7C-46A0-BBA0-9B7BA3C9AE8A}" type="sibTrans" cxnId="{7B3714BD-4CC8-42AB-8A84-6555D8BD4BCC}">
      <dgm:prSet/>
      <dgm:spPr/>
      <dgm:t>
        <a:bodyPr/>
        <a:lstStyle/>
        <a:p>
          <a:endParaRPr lang="cs-CZ"/>
        </a:p>
      </dgm:t>
    </dgm:pt>
    <dgm:pt modelId="{5B486A49-3D16-4B56-A177-6B88D464F43E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accent6">
                  <a:lumMod val="50000"/>
                </a:schemeClr>
              </a:solidFill>
            </a:rPr>
            <a:t>Podoblasti</a:t>
          </a:r>
        </a:p>
      </dgm:t>
    </dgm:pt>
    <dgm:pt modelId="{824510CE-0BB0-4340-B2D7-5C65C47A1CE8}" type="parTrans" cxnId="{EF37269E-1488-4370-84B4-BE2205E6CB03}">
      <dgm:prSet/>
      <dgm:spPr/>
      <dgm:t>
        <a:bodyPr/>
        <a:lstStyle/>
        <a:p>
          <a:endParaRPr lang="cs-CZ"/>
        </a:p>
      </dgm:t>
    </dgm:pt>
    <dgm:pt modelId="{26B7E662-D3AA-401D-B996-AA1F5A398E8F}" type="sibTrans" cxnId="{EF37269E-1488-4370-84B4-BE2205E6CB03}">
      <dgm:prSet/>
      <dgm:spPr/>
      <dgm:t>
        <a:bodyPr/>
        <a:lstStyle/>
        <a:p>
          <a:endParaRPr lang="cs-CZ"/>
        </a:p>
      </dgm:t>
    </dgm:pt>
    <dgm:pt modelId="{15AA9773-D3FD-4401-BC3E-238B850BC048}">
      <dgm:prSet custT="1"/>
      <dgm:spPr>
        <a:solidFill>
          <a:srgbClr val="92D050"/>
        </a:solidFill>
      </dgm:spPr>
      <dgm:t>
        <a:bodyPr/>
        <a:lstStyle/>
        <a:p>
          <a:r>
            <a:rPr lang="cs-CZ" sz="1050" b="1" dirty="0"/>
            <a:t>B.1.1 </a:t>
          </a:r>
          <a:r>
            <a:rPr lang="cs-CZ" sz="1050" b="0" dirty="0"/>
            <a:t>Obnova a doplnění občanské vybavenosti regionu</a:t>
          </a:r>
          <a:endParaRPr lang="cs-CZ" sz="1050" dirty="0"/>
        </a:p>
      </dgm:t>
    </dgm:pt>
    <dgm:pt modelId="{ED9BE622-0596-4CE5-AA48-630D85E620C3}" type="parTrans" cxnId="{773BEB2E-F021-4F12-B94D-A1144DA356B6}">
      <dgm:prSet/>
      <dgm:spPr/>
      <dgm:t>
        <a:bodyPr/>
        <a:lstStyle/>
        <a:p>
          <a:endParaRPr lang="cs-CZ"/>
        </a:p>
      </dgm:t>
    </dgm:pt>
    <dgm:pt modelId="{0A3D5282-6160-4C09-A24F-5DF2BE123357}" type="sibTrans" cxnId="{773BEB2E-F021-4F12-B94D-A1144DA356B6}">
      <dgm:prSet/>
      <dgm:spPr/>
      <dgm:t>
        <a:bodyPr/>
        <a:lstStyle/>
        <a:p>
          <a:endParaRPr lang="cs-CZ"/>
        </a:p>
      </dgm:t>
    </dgm:pt>
    <dgm:pt modelId="{5E196669-FF30-4C5B-9B13-3D7DCABCCF1B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tx1"/>
              </a:solidFill>
            </a:rPr>
            <a:t>Specifické (realizační) cíle</a:t>
          </a:r>
        </a:p>
      </dgm:t>
    </dgm:pt>
    <dgm:pt modelId="{DFDB0AB4-984E-43C6-A624-D5256216F743}" type="parTrans" cxnId="{30E6F0E2-0263-4619-9D97-A6603FB11E3C}">
      <dgm:prSet/>
      <dgm:spPr/>
      <dgm:t>
        <a:bodyPr/>
        <a:lstStyle/>
        <a:p>
          <a:endParaRPr lang="cs-CZ"/>
        </a:p>
      </dgm:t>
    </dgm:pt>
    <dgm:pt modelId="{D659FAB7-BC5B-4442-B85D-12CED096F940}" type="sibTrans" cxnId="{30E6F0E2-0263-4619-9D97-A6603FB11E3C}">
      <dgm:prSet/>
      <dgm:spPr/>
      <dgm:t>
        <a:bodyPr/>
        <a:lstStyle/>
        <a:p>
          <a:endParaRPr lang="cs-CZ"/>
        </a:p>
      </dgm:t>
    </dgm:pt>
    <dgm:pt modelId="{1EFDF9FB-39AB-4B36-86FC-625A9469F78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i="0" dirty="0"/>
            <a:t>B.1.1.1  Obnova a kultivace veřejných prostranství a center</a:t>
          </a:r>
        </a:p>
      </dgm:t>
    </dgm:pt>
    <dgm:pt modelId="{4D85BC4D-E1B1-415A-AC11-84A12747FD5C}" type="parTrans" cxnId="{625FE30A-8E49-4834-8C1A-A57E872E6EE9}">
      <dgm:prSet/>
      <dgm:spPr/>
      <dgm:t>
        <a:bodyPr/>
        <a:lstStyle/>
        <a:p>
          <a:endParaRPr lang="cs-CZ"/>
        </a:p>
      </dgm:t>
    </dgm:pt>
    <dgm:pt modelId="{7A94C0CA-F578-4C9E-AAAA-39C3FD2BC49F}" type="sibTrans" cxnId="{625FE30A-8E49-4834-8C1A-A57E872E6EE9}">
      <dgm:prSet/>
      <dgm:spPr/>
      <dgm:t>
        <a:bodyPr/>
        <a:lstStyle/>
        <a:p>
          <a:endParaRPr lang="cs-CZ"/>
        </a:p>
      </dgm:t>
    </dgm:pt>
    <dgm:pt modelId="{9ABD4FC6-9580-4E75-B694-2FC84477BE7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sz="1400" dirty="0"/>
            <a:t>B. Kvalitní život v obcích</a:t>
          </a:r>
        </a:p>
      </dgm:t>
    </dgm:pt>
    <dgm:pt modelId="{786A5D41-51E0-4CFC-946C-31D51D0D4041}" type="sibTrans" cxnId="{E8929402-0EB3-4F46-B860-2709FCDC7B6D}">
      <dgm:prSet/>
      <dgm:spPr/>
      <dgm:t>
        <a:bodyPr/>
        <a:lstStyle/>
        <a:p>
          <a:endParaRPr lang="cs-CZ"/>
        </a:p>
      </dgm:t>
    </dgm:pt>
    <dgm:pt modelId="{80752DFD-A37C-4C02-A732-ABA5EE025B0C}" type="parTrans" cxnId="{E8929402-0EB3-4F46-B860-2709FCDC7B6D}">
      <dgm:prSet/>
      <dgm:spPr/>
      <dgm:t>
        <a:bodyPr/>
        <a:lstStyle/>
        <a:p>
          <a:endParaRPr lang="cs-CZ"/>
        </a:p>
      </dgm:t>
    </dgm:pt>
    <dgm:pt modelId="{45A58F8B-E512-423F-909C-D157D12A78A7}">
      <dgm:prSet custT="1"/>
      <dgm:spPr>
        <a:solidFill>
          <a:srgbClr val="0070C0"/>
        </a:solidFill>
      </dgm:spPr>
      <dgm:t>
        <a:bodyPr/>
        <a:lstStyle/>
        <a:p>
          <a:r>
            <a:rPr lang="cs-CZ" sz="1050" b="1" dirty="0"/>
            <a:t>B.2</a:t>
          </a:r>
          <a:r>
            <a:rPr lang="cs-CZ" sz="1050" dirty="0"/>
            <a:t> Rozvojem sportovních a kulturních akcí v obcích rozšířit nabídku volnočasového vyžití obyvatel a návštěvníků</a:t>
          </a:r>
        </a:p>
      </dgm:t>
    </dgm:pt>
    <dgm:pt modelId="{15C56CF7-7CAC-4EFC-B974-E66781F0A31D}" type="parTrans" cxnId="{A9C095FC-5E23-454F-A60F-4FF930373E2A}">
      <dgm:prSet/>
      <dgm:spPr/>
      <dgm:t>
        <a:bodyPr/>
        <a:lstStyle/>
        <a:p>
          <a:endParaRPr lang="cs-CZ"/>
        </a:p>
      </dgm:t>
    </dgm:pt>
    <dgm:pt modelId="{C083D07B-D668-4EAD-91B4-8EB0D3B72F17}" type="sibTrans" cxnId="{A9C095FC-5E23-454F-A60F-4FF930373E2A}">
      <dgm:prSet/>
      <dgm:spPr/>
      <dgm:t>
        <a:bodyPr/>
        <a:lstStyle/>
        <a:p>
          <a:endParaRPr lang="cs-CZ"/>
        </a:p>
      </dgm:t>
    </dgm:pt>
    <dgm:pt modelId="{4F1F7F95-67D6-4637-83CE-60040E6C8A75}">
      <dgm:prSet custT="1"/>
      <dgm:spPr>
        <a:solidFill>
          <a:srgbClr val="92D050"/>
        </a:solidFill>
      </dgm:spPr>
      <dgm:t>
        <a:bodyPr/>
        <a:lstStyle/>
        <a:p>
          <a:r>
            <a:rPr lang="cs-CZ" sz="1050" b="1" dirty="0"/>
            <a:t>B.2.1</a:t>
          </a:r>
          <a:r>
            <a:rPr lang="cs-CZ" sz="1050" dirty="0"/>
            <a:t> Podpora volnočasových aktivit a spolkového života v obcích</a:t>
          </a:r>
        </a:p>
      </dgm:t>
    </dgm:pt>
    <dgm:pt modelId="{429836E2-FC70-45D2-BA5E-6FCC20223CAC}" type="parTrans" cxnId="{571CC523-ECAF-40E4-9F2D-CE49A33D5E98}">
      <dgm:prSet/>
      <dgm:spPr/>
      <dgm:t>
        <a:bodyPr/>
        <a:lstStyle/>
        <a:p>
          <a:endParaRPr lang="cs-CZ"/>
        </a:p>
      </dgm:t>
    </dgm:pt>
    <dgm:pt modelId="{F59AC821-70E2-4BD3-95C9-366FF4A7E81B}" type="sibTrans" cxnId="{571CC523-ECAF-40E4-9F2D-CE49A33D5E98}">
      <dgm:prSet/>
      <dgm:spPr/>
      <dgm:t>
        <a:bodyPr/>
        <a:lstStyle/>
        <a:p>
          <a:endParaRPr lang="cs-CZ"/>
        </a:p>
      </dgm:t>
    </dgm:pt>
    <dgm:pt modelId="{DABE63CC-997D-4B37-AA2D-BD3651B842C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B.2.1.1 </a:t>
          </a:r>
          <a:r>
            <a:rPr lang="cs-CZ" sz="1050" dirty="0" smtClean="0"/>
            <a:t>Volnočasové </a:t>
          </a:r>
          <a:r>
            <a:rPr lang="cs-CZ" sz="1050" dirty="0"/>
            <a:t>aktivity a spolkový život</a:t>
          </a:r>
        </a:p>
      </dgm:t>
    </dgm:pt>
    <dgm:pt modelId="{3571826B-6D47-4C5A-B8E9-05FD4976C933}" type="parTrans" cxnId="{B00F96EF-7831-44E3-8214-A66F5E1E9E7C}">
      <dgm:prSet/>
      <dgm:spPr/>
      <dgm:t>
        <a:bodyPr/>
        <a:lstStyle/>
        <a:p>
          <a:endParaRPr lang="cs-CZ"/>
        </a:p>
      </dgm:t>
    </dgm:pt>
    <dgm:pt modelId="{D6E9AB6D-7905-410D-BF51-80DED74FB425}" type="sibTrans" cxnId="{B00F96EF-7831-44E3-8214-A66F5E1E9E7C}">
      <dgm:prSet/>
      <dgm:spPr/>
      <dgm:t>
        <a:bodyPr/>
        <a:lstStyle/>
        <a:p>
          <a:endParaRPr lang="cs-CZ"/>
        </a:p>
      </dgm:t>
    </dgm:pt>
    <dgm:pt modelId="{DDA05BFE-E3A3-4C96-820D-204B264FD1D9}">
      <dgm:prSet custT="1"/>
      <dgm:spPr>
        <a:solidFill>
          <a:srgbClr val="0070C0"/>
        </a:solidFill>
      </dgm:spPr>
      <dgm:t>
        <a:bodyPr/>
        <a:lstStyle/>
        <a:p>
          <a:r>
            <a:rPr lang="cs-CZ" sz="1050" b="1" dirty="0"/>
            <a:t>B.3</a:t>
          </a:r>
          <a:r>
            <a:rPr lang="cs-CZ" sz="1050" dirty="0"/>
            <a:t> Zlepšením stavu technické a dopravní infrastruktury a koncepční obslužnosti území na celém území regionu vyrovnat disparity mezi obcemi</a:t>
          </a:r>
        </a:p>
      </dgm:t>
    </dgm:pt>
    <dgm:pt modelId="{1BC72852-F2D9-41C6-A5CF-7E2FB355AA0B}" type="parTrans" cxnId="{1242D4F3-2B2F-4E83-B7EB-6AA733CD5D2D}">
      <dgm:prSet/>
      <dgm:spPr/>
      <dgm:t>
        <a:bodyPr/>
        <a:lstStyle/>
        <a:p>
          <a:endParaRPr lang="cs-CZ"/>
        </a:p>
      </dgm:t>
    </dgm:pt>
    <dgm:pt modelId="{1166F6BD-DE89-4CC5-B667-BE738E0B4E8B}" type="sibTrans" cxnId="{1242D4F3-2B2F-4E83-B7EB-6AA733CD5D2D}">
      <dgm:prSet/>
      <dgm:spPr/>
      <dgm:t>
        <a:bodyPr/>
        <a:lstStyle/>
        <a:p>
          <a:endParaRPr lang="cs-CZ"/>
        </a:p>
      </dgm:t>
    </dgm:pt>
    <dgm:pt modelId="{397F5FDE-AFB4-47E0-9BBD-7A81CFF333AA}">
      <dgm:prSet custT="1"/>
      <dgm:spPr>
        <a:solidFill>
          <a:srgbClr val="92D050"/>
        </a:solidFill>
      </dgm:spPr>
      <dgm:t>
        <a:bodyPr/>
        <a:lstStyle/>
        <a:p>
          <a:r>
            <a:rPr lang="cs-CZ" sz="1050" b="1" dirty="0"/>
            <a:t>B.3.1</a:t>
          </a:r>
          <a:r>
            <a:rPr lang="cs-CZ" sz="1050" dirty="0"/>
            <a:t> Zlepšení stavu technické a dopravní infrastruktury a koncepční obslužnosti území na celém území regionu</a:t>
          </a:r>
        </a:p>
      </dgm:t>
    </dgm:pt>
    <dgm:pt modelId="{1BF76B03-33AC-4CD3-ACB3-5B9C07A58170}" type="parTrans" cxnId="{B5A7362D-79B9-4393-9480-42B4B51AF20A}">
      <dgm:prSet/>
      <dgm:spPr/>
      <dgm:t>
        <a:bodyPr/>
        <a:lstStyle/>
        <a:p>
          <a:endParaRPr lang="cs-CZ"/>
        </a:p>
      </dgm:t>
    </dgm:pt>
    <dgm:pt modelId="{07CC17FA-D05D-46CD-A8CA-E3995CCD209E}" type="sibTrans" cxnId="{B5A7362D-79B9-4393-9480-42B4B51AF20A}">
      <dgm:prSet/>
      <dgm:spPr/>
      <dgm:t>
        <a:bodyPr/>
        <a:lstStyle/>
        <a:p>
          <a:endParaRPr lang="cs-CZ"/>
        </a:p>
      </dgm:t>
    </dgm:pt>
    <dgm:pt modelId="{6A0D87CB-1B9A-4DDB-A0F7-0BE98ACD0037}">
      <dgm:prSet custT="1"/>
      <dgm:spPr>
        <a:solidFill>
          <a:srgbClr val="0070C0"/>
        </a:solidFill>
      </dgm:spPr>
      <dgm:t>
        <a:bodyPr/>
        <a:lstStyle/>
        <a:p>
          <a:r>
            <a:rPr lang="cs-CZ" sz="1050" b="1" dirty="0"/>
            <a:t>B.4</a:t>
          </a:r>
          <a:r>
            <a:rPr lang="cs-CZ" sz="1050" dirty="0"/>
            <a:t> Pomocí prevence  zabezpečit běžný veřejný život v obcích z hlediska ochrany obyvatel</a:t>
          </a:r>
        </a:p>
      </dgm:t>
    </dgm:pt>
    <dgm:pt modelId="{3BA3C8CA-C6F1-46CA-86A1-A831AAE844A8}" type="parTrans" cxnId="{0A4E7748-5837-4E59-9BD2-BFB26CF03FEC}">
      <dgm:prSet/>
      <dgm:spPr/>
      <dgm:t>
        <a:bodyPr/>
        <a:lstStyle/>
        <a:p>
          <a:endParaRPr lang="cs-CZ"/>
        </a:p>
      </dgm:t>
    </dgm:pt>
    <dgm:pt modelId="{592A036A-1676-4B00-8096-096F3E42D8E3}" type="sibTrans" cxnId="{0A4E7748-5837-4E59-9BD2-BFB26CF03FEC}">
      <dgm:prSet/>
      <dgm:spPr/>
      <dgm:t>
        <a:bodyPr/>
        <a:lstStyle/>
        <a:p>
          <a:endParaRPr lang="cs-CZ"/>
        </a:p>
      </dgm:t>
    </dgm:pt>
    <dgm:pt modelId="{7377B476-91E2-4730-ABF9-E0DB042498BD}">
      <dgm:prSet custT="1"/>
      <dgm:spPr>
        <a:solidFill>
          <a:srgbClr val="92D050"/>
        </a:solidFill>
      </dgm:spPr>
      <dgm:t>
        <a:bodyPr/>
        <a:lstStyle/>
        <a:p>
          <a:r>
            <a:rPr lang="cs-CZ" sz="1050" b="1" dirty="0"/>
            <a:t>B.4.1</a:t>
          </a:r>
          <a:r>
            <a:rPr lang="cs-CZ" sz="1050" dirty="0"/>
            <a:t> Zajištění bezpečnosti občanů</a:t>
          </a:r>
        </a:p>
      </dgm:t>
    </dgm:pt>
    <dgm:pt modelId="{8897DB18-A0E6-4BF0-93AB-D5B71345B6FD}" type="parTrans" cxnId="{1C3B25C7-A4B2-45E4-BE86-6211F57D24C5}">
      <dgm:prSet/>
      <dgm:spPr/>
      <dgm:t>
        <a:bodyPr/>
        <a:lstStyle/>
        <a:p>
          <a:endParaRPr lang="cs-CZ"/>
        </a:p>
      </dgm:t>
    </dgm:pt>
    <dgm:pt modelId="{2C7F9821-906F-4623-8638-52337B76E084}" type="sibTrans" cxnId="{1C3B25C7-A4B2-45E4-BE86-6211F57D24C5}">
      <dgm:prSet/>
      <dgm:spPr/>
      <dgm:t>
        <a:bodyPr/>
        <a:lstStyle/>
        <a:p>
          <a:endParaRPr lang="cs-CZ"/>
        </a:p>
      </dgm:t>
    </dgm:pt>
    <dgm:pt modelId="{BDC2B2D9-99D0-4A95-ACED-5DDBAAE594EF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B.4.1.1 Podpora bezpečnosti silničního provozu v obcích regionu</a:t>
          </a:r>
        </a:p>
      </dgm:t>
    </dgm:pt>
    <dgm:pt modelId="{0B1B43FB-CBE0-4624-AC1A-4A0589901F71}" type="parTrans" cxnId="{1B68C685-CE4A-450F-84DF-88630EA0EF9D}">
      <dgm:prSet/>
      <dgm:spPr/>
      <dgm:t>
        <a:bodyPr/>
        <a:lstStyle/>
        <a:p>
          <a:endParaRPr lang="cs-CZ"/>
        </a:p>
      </dgm:t>
    </dgm:pt>
    <dgm:pt modelId="{A3506F9D-7EC5-47E6-A7B9-435FD8BFDC3E}" type="sibTrans" cxnId="{1B68C685-CE4A-450F-84DF-88630EA0EF9D}">
      <dgm:prSet/>
      <dgm:spPr/>
      <dgm:t>
        <a:bodyPr/>
        <a:lstStyle/>
        <a:p>
          <a:endParaRPr lang="cs-CZ"/>
        </a:p>
      </dgm:t>
    </dgm:pt>
    <dgm:pt modelId="{68958C30-0381-4338-9262-8CA1BF675617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B.3.1.1 Rozvoj technické infrastruktury</a:t>
          </a:r>
        </a:p>
      </dgm:t>
    </dgm:pt>
    <dgm:pt modelId="{237E5A96-54D1-4D6C-A585-A9CCAD6C5129}" type="parTrans" cxnId="{196AC1AA-B7C4-4A54-8E58-F1359D5109F2}">
      <dgm:prSet/>
      <dgm:spPr/>
      <dgm:t>
        <a:bodyPr/>
        <a:lstStyle/>
        <a:p>
          <a:endParaRPr lang="cs-CZ"/>
        </a:p>
      </dgm:t>
    </dgm:pt>
    <dgm:pt modelId="{19980A5D-1B60-4CBE-B7F5-84C0A81F7E17}" type="sibTrans" cxnId="{196AC1AA-B7C4-4A54-8E58-F1359D5109F2}">
      <dgm:prSet/>
      <dgm:spPr/>
      <dgm:t>
        <a:bodyPr/>
        <a:lstStyle/>
        <a:p>
          <a:endParaRPr lang="cs-CZ"/>
        </a:p>
      </dgm:t>
    </dgm:pt>
    <dgm:pt modelId="{A65E29BC-62D9-470D-A174-408A9EC4D391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B.1.1.2 Rozvoj komunitních služeb a vybavenosti obcí</a:t>
          </a:r>
        </a:p>
      </dgm:t>
    </dgm:pt>
    <dgm:pt modelId="{6527D663-58C9-4CD2-A98F-81248840C07C}" type="parTrans" cxnId="{BEBAA8FB-657F-4FDA-A1DE-E6651E27AE4F}">
      <dgm:prSet/>
      <dgm:spPr/>
      <dgm:t>
        <a:bodyPr/>
        <a:lstStyle/>
        <a:p>
          <a:endParaRPr lang="cs-CZ"/>
        </a:p>
      </dgm:t>
    </dgm:pt>
    <dgm:pt modelId="{F86AF4A3-A191-4AE6-B2EC-F1E0709F3A58}" type="sibTrans" cxnId="{BEBAA8FB-657F-4FDA-A1DE-E6651E27AE4F}">
      <dgm:prSet/>
      <dgm:spPr/>
      <dgm:t>
        <a:bodyPr/>
        <a:lstStyle/>
        <a:p>
          <a:endParaRPr lang="cs-CZ"/>
        </a:p>
      </dgm:t>
    </dgm:pt>
    <dgm:pt modelId="{66F4B399-A92B-4B0C-BA48-5DA1BE8522FA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B.1.1.3 Podpora školství a celoživotního vzdělávání</a:t>
          </a:r>
        </a:p>
      </dgm:t>
    </dgm:pt>
    <dgm:pt modelId="{E5BCA2B6-1968-494A-AB3E-DDAF6BCEE9F3}" type="parTrans" cxnId="{6DE15FC1-9D19-415B-AFDF-6889740E527A}">
      <dgm:prSet/>
      <dgm:spPr/>
      <dgm:t>
        <a:bodyPr/>
        <a:lstStyle/>
        <a:p>
          <a:endParaRPr lang="cs-CZ"/>
        </a:p>
      </dgm:t>
    </dgm:pt>
    <dgm:pt modelId="{4AF1EF1E-2A2A-45C5-8AE7-EB851F74FF80}" type="sibTrans" cxnId="{6DE15FC1-9D19-415B-AFDF-6889740E527A}">
      <dgm:prSet/>
      <dgm:spPr/>
      <dgm:t>
        <a:bodyPr/>
        <a:lstStyle/>
        <a:p>
          <a:endParaRPr lang="cs-CZ"/>
        </a:p>
      </dgm:t>
    </dgm:pt>
    <dgm:pt modelId="{4BC2690E-6959-4804-B436-B05055EEC9F6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B.1.1.4 Podpora sociálních služeb a zapojení sociálně a jinak znevýhodněných skupin občanů do života v obcích a v regionu</a:t>
          </a:r>
        </a:p>
      </dgm:t>
    </dgm:pt>
    <dgm:pt modelId="{AAB36EA2-0B47-4A61-9611-734A1C222165}" type="parTrans" cxnId="{1E6024B7-98BB-4506-B13D-085D6FF70461}">
      <dgm:prSet/>
      <dgm:spPr/>
      <dgm:t>
        <a:bodyPr/>
        <a:lstStyle/>
        <a:p>
          <a:endParaRPr lang="cs-CZ"/>
        </a:p>
      </dgm:t>
    </dgm:pt>
    <dgm:pt modelId="{92EC23D4-71FC-4530-8434-091A001A1ABB}" type="sibTrans" cxnId="{1E6024B7-98BB-4506-B13D-085D6FF70461}">
      <dgm:prSet/>
      <dgm:spPr/>
      <dgm:t>
        <a:bodyPr/>
        <a:lstStyle/>
        <a:p>
          <a:endParaRPr lang="cs-CZ"/>
        </a:p>
      </dgm:t>
    </dgm:pt>
    <dgm:pt modelId="{60617B56-F1A6-444D-A6AF-2C724A8C77B7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B.2.1.2 Kulturní, společenské a </a:t>
          </a:r>
          <a:r>
            <a:rPr lang="cs-CZ" sz="1050" dirty="0" smtClean="0"/>
            <a:t>sportovní </a:t>
          </a:r>
          <a:r>
            <a:rPr lang="cs-CZ" sz="1050" dirty="0"/>
            <a:t>akce a zázemí pro jejich pořádání</a:t>
          </a:r>
        </a:p>
      </dgm:t>
    </dgm:pt>
    <dgm:pt modelId="{CEDC1232-707B-4707-9B52-096BF2ABC906}" type="parTrans" cxnId="{E2D8C448-FC6C-406E-95BE-06C795EAE98F}">
      <dgm:prSet/>
      <dgm:spPr/>
      <dgm:t>
        <a:bodyPr/>
        <a:lstStyle/>
        <a:p>
          <a:endParaRPr lang="cs-CZ"/>
        </a:p>
      </dgm:t>
    </dgm:pt>
    <dgm:pt modelId="{3BE40439-E9B6-438D-9EDA-929D18522891}" type="sibTrans" cxnId="{E2D8C448-FC6C-406E-95BE-06C795EAE98F}">
      <dgm:prSet/>
      <dgm:spPr/>
      <dgm:t>
        <a:bodyPr/>
        <a:lstStyle/>
        <a:p>
          <a:endParaRPr lang="cs-CZ"/>
        </a:p>
      </dgm:t>
    </dgm:pt>
    <dgm:pt modelId="{7C875435-5232-4648-A236-D17B0C527C2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B.3.1.2 Rozvoj dopravní infrastruktury</a:t>
          </a:r>
        </a:p>
      </dgm:t>
    </dgm:pt>
    <dgm:pt modelId="{31CD4D1D-C962-405C-8BC1-74CE5E7456DF}" type="parTrans" cxnId="{1EDA5728-D383-4DA7-8823-A5E3B20927BF}">
      <dgm:prSet/>
      <dgm:spPr/>
      <dgm:t>
        <a:bodyPr/>
        <a:lstStyle/>
        <a:p>
          <a:endParaRPr lang="cs-CZ"/>
        </a:p>
      </dgm:t>
    </dgm:pt>
    <dgm:pt modelId="{BE44E0B5-37C8-407F-9783-E0A2F22B7A0B}" type="sibTrans" cxnId="{1EDA5728-D383-4DA7-8823-A5E3B20927BF}">
      <dgm:prSet/>
      <dgm:spPr/>
      <dgm:t>
        <a:bodyPr/>
        <a:lstStyle/>
        <a:p>
          <a:endParaRPr lang="cs-CZ"/>
        </a:p>
      </dgm:t>
    </dgm:pt>
    <dgm:pt modelId="{C34D43A7-23E6-496F-9DB2-D5A87B74E5F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B.3.1.3 Dopravní dostupnost a obslužnost regionu</a:t>
          </a:r>
        </a:p>
      </dgm:t>
    </dgm:pt>
    <dgm:pt modelId="{761003F0-475F-43C4-8E4D-25AB6E7719AB}" type="parTrans" cxnId="{160B42C4-C23A-4C22-9979-D411BD1854AC}">
      <dgm:prSet/>
      <dgm:spPr/>
      <dgm:t>
        <a:bodyPr/>
        <a:lstStyle/>
        <a:p>
          <a:endParaRPr lang="cs-CZ"/>
        </a:p>
      </dgm:t>
    </dgm:pt>
    <dgm:pt modelId="{E971286F-7F59-41CF-A28C-E146238E71C5}" type="sibTrans" cxnId="{160B42C4-C23A-4C22-9979-D411BD1854AC}">
      <dgm:prSet/>
      <dgm:spPr/>
      <dgm:t>
        <a:bodyPr/>
        <a:lstStyle/>
        <a:p>
          <a:endParaRPr lang="cs-CZ"/>
        </a:p>
      </dgm:t>
    </dgm:pt>
    <dgm:pt modelId="{ABAA1BBF-20A0-462B-BA1A-E18898B143BD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B.4.1.2 Zlepšení dohledu nad veřejným pořádkem v obcích</a:t>
          </a:r>
        </a:p>
      </dgm:t>
    </dgm:pt>
    <dgm:pt modelId="{1424970A-B574-47ED-92FE-FDA65372884B}" type="parTrans" cxnId="{98DB7A72-7AE8-499E-94E5-4E7E9A3D1591}">
      <dgm:prSet/>
      <dgm:spPr/>
      <dgm:t>
        <a:bodyPr/>
        <a:lstStyle/>
        <a:p>
          <a:endParaRPr lang="cs-CZ"/>
        </a:p>
      </dgm:t>
    </dgm:pt>
    <dgm:pt modelId="{E1B30836-58F5-4966-9265-1B526252803A}" type="sibTrans" cxnId="{98DB7A72-7AE8-499E-94E5-4E7E9A3D1591}">
      <dgm:prSet/>
      <dgm:spPr/>
      <dgm:t>
        <a:bodyPr/>
        <a:lstStyle/>
        <a:p>
          <a:endParaRPr lang="cs-CZ"/>
        </a:p>
      </dgm:t>
    </dgm:pt>
    <dgm:pt modelId="{66C1047B-816C-416B-89D3-0DAF6A39C38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dirty="0"/>
            <a:t>B.4.1.3 Protipovodňová a požární prevence</a:t>
          </a:r>
        </a:p>
      </dgm:t>
    </dgm:pt>
    <dgm:pt modelId="{077A1042-771F-41B6-9A20-B0E7670E84AB}" type="parTrans" cxnId="{8D95A5CF-9827-4D26-9ECB-E179790A6654}">
      <dgm:prSet/>
      <dgm:spPr/>
      <dgm:t>
        <a:bodyPr/>
        <a:lstStyle/>
        <a:p>
          <a:endParaRPr lang="cs-CZ"/>
        </a:p>
      </dgm:t>
    </dgm:pt>
    <dgm:pt modelId="{B6AD864B-8666-4A79-97BA-5262934E4005}" type="sibTrans" cxnId="{8D95A5CF-9827-4D26-9ECB-E179790A6654}">
      <dgm:prSet/>
      <dgm:spPr/>
      <dgm:t>
        <a:bodyPr/>
        <a:lstStyle/>
        <a:p>
          <a:endParaRPr lang="cs-CZ"/>
        </a:p>
      </dgm:t>
    </dgm:pt>
    <dgm:pt modelId="{6EF7679E-45A8-43E4-9669-B6DE27292A6F}" type="pres">
      <dgm:prSet presAssocID="{F0F1F47E-BB49-4D27-9212-257EB97ED4B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DE0290-571A-4A97-8DD2-06A078A96657}" type="pres">
      <dgm:prSet presAssocID="{F0F1F47E-BB49-4D27-9212-257EB97ED4B5}" presName="hierFlow" presStyleCnt="0"/>
      <dgm:spPr/>
    </dgm:pt>
    <dgm:pt modelId="{DBB90FD2-D946-4B52-9D62-C20FAE1798AB}" type="pres">
      <dgm:prSet presAssocID="{F0F1F47E-BB49-4D27-9212-257EB97ED4B5}" presName="firstBuf" presStyleCnt="0"/>
      <dgm:spPr/>
    </dgm:pt>
    <dgm:pt modelId="{0570E8AF-E753-440D-94E5-DBF64F0C2E4F}" type="pres">
      <dgm:prSet presAssocID="{F0F1F47E-BB49-4D27-9212-257EB97ED4B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4799FF6-6EC4-4693-B877-79162144BA10}" type="pres">
      <dgm:prSet presAssocID="{9ABD4FC6-9580-4E75-B694-2FC84477BE7F}" presName="Name14" presStyleCnt="0"/>
      <dgm:spPr/>
    </dgm:pt>
    <dgm:pt modelId="{C44DD8D3-51C9-49BC-A34C-E445E50BDFBF}" type="pres">
      <dgm:prSet presAssocID="{9ABD4FC6-9580-4E75-B694-2FC84477BE7F}" presName="level1Shape" presStyleLbl="node0" presStyleIdx="0" presStyleCnt="1" custScaleX="1718498" custScaleY="347654" custLinFactY="-200000" custLinFactNeighborX="-21704" custLinFactNeighborY="-24810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4DC441-4702-4866-9524-4E819D186D1B}" type="pres">
      <dgm:prSet presAssocID="{9ABD4FC6-9580-4E75-B694-2FC84477BE7F}" presName="hierChild2" presStyleCnt="0"/>
      <dgm:spPr/>
    </dgm:pt>
    <dgm:pt modelId="{0A5E0824-4373-4424-A843-F490163D9F65}" type="pres">
      <dgm:prSet presAssocID="{0157B2AA-517B-476A-B75A-FFFA01FEA7B2}" presName="Name19" presStyleLbl="parChTrans1D2" presStyleIdx="0" presStyleCnt="4"/>
      <dgm:spPr/>
      <dgm:t>
        <a:bodyPr/>
        <a:lstStyle/>
        <a:p>
          <a:endParaRPr lang="cs-CZ"/>
        </a:p>
      </dgm:t>
    </dgm:pt>
    <dgm:pt modelId="{B651A858-6EBA-42CB-A896-678A6AB0AAF4}" type="pres">
      <dgm:prSet presAssocID="{7F3B240B-74D0-451E-B903-86E81A36809D}" presName="Name21" presStyleCnt="0"/>
      <dgm:spPr/>
    </dgm:pt>
    <dgm:pt modelId="{44F8F547-174F-4464-95B9-2F7876547853}" type="pres">
      <dgm:prSet presAssocID="{7F3B240B-74D0-451E-B903-86E81A36809D}" presName="level2Shape" presStyleLbl="node2" presStyleIdx="0" presStyleCnt="4" custScaleX="1062360" custScaleY="1121445" custLinFactNeighborX="15595" custLinFactNeighborY="-4863"/>
      <dgm:spPr/>
      <dgm:t>
        <a:bodyPr/>
        <a:lstStyle/>
        <a:p>
          <a:endParaRPr lang="cs-CZ"/>
        </a:p>
      </dgm:t>
    </dgm:pt>
    <dgm:pt modelId="{85E18600-87C6-4973-AB88-45717D5E62BB}" type="pres">
      <dgm:prSet presAssocID="{7F3B240B-74D0-451E-B903-86E81A36809D}" presName="hierChild3" presStyleCnt="0"/>
      <dgm:spPr/>
    </dgm:pt>
    <dgm:pt modelId="{518E2E51-0DB6-46F1-B20A-B1C52BC501E9}" type="pres">
      <dgm:prSet presAssocID="{ED9BE622-0596-4CE5-AA48-630D85E620C3}" presName="Name19" presStyleLbl="parChTrans1D3" presStyleIdx="0" presStyleCnt="4"/>
      <dgm:spPr/>
      <dgm:t>
        <a:bodyPr/>
        <a:lstStyle/>
        <a:p>
          <a:endParaRPr lang="cs-CZ"/>
        </a:p>
      </dgm:t>
    </dgm:pt>
    <dgm:pt modelId="{1F2BDC19-5134-4D2B-B9E5-63CFF9CA9C56}" type="pres">
      <dgm:prSet presAssocID="{15AA9773-D3FD-4401-BC3E-238B850BC048}" presName="Name21" presStyleCnt="0"/>
      <dgm:spPr/>
    </dgm:pt>
    <dgm:pt modelId="{7B391D21-77EB-44E3-A767-F09664B8AF84}" type="pres">
      <dgm:prSet presAssocID="{15AA9773-D3FD-4401-BC3E-238B850BC048}" presName="level2Shape" presStyleLbl="node3" presStyleIdx="0" presStyleCnt="4" custScaleX="1059979" custScaleY="674212" custLinFactNeighborX="14405" custLinFactNeighborY="23134"/>
      <dgm:spPr/>
      <dgm:t>
        <a:bodyPr/>
        <a:lstStyle/>
        <a:p>
          <a:endParaRPr lang="cs-CZ"/>
        </a:p>
      </dgm:t>
    </dgm:pt>
    <dgm:pt modelId="{DB252370-2B5F-4A54-8680-12E510693353}" type="pres">
      <dgm:prSet presAssocID="{15AA9773-D3FD-4401-BC3E-238B850BC048}" presName="hierChild3" presStyleCnt="0"/>
      <dgm:spPr/>
    </dgm:pt>
    <dgm:pt modelId="{4B1C3C51-4E0A-40A3-8203-E67B4689A1EA}" type="pres">
      <dgm:prSet presAssocID="{4D85BC4D-E1B1-415A-AC11-84A12747FD5C}" presName="Name19" presStyleLbl="parChTrans1D4" presStyleIdx="0" presStyleCnt="12"/>
      <dgm:spPr/>
      <dgm:t>
        <a:bodyPr/>
        <a:lstStyle/>
        <a:p>
          <a:endParaRPr lang="cs-CZ"/>
        </a:p>
      </dgm:t>
    </dgm:pt>
    <dgm:pt modelId="{DB300E98-92AD-4F81-8FC7-8EC96B021203}" type="pres">
      <dgm:prSet presAssocID="{1EFDF9FB-39AB-4B36-86FC-625A9469F782}" presName="Name21" presStyleCnt="0"/>
      <dgm:spPr/>
    </dgm:pt>
    <dgm:pt modelId="{B0E3C17E-1DF7-4E58-B641-D5C2FF83BFFC}" type="pres">
      <dgm:prSet presAssocID="{1EFDF9FB-39AB-4B36-86FC-625A9469F782}" presName="level2Shape" presStyleLbl="node4" presStyleIdx="0" presStyleCnt="12" custScaleX="1023851" custScaleY="615702" custLinFactNeighborX="-3659" custLinFactNeighborY="14425"/>
      <dgm:spPr/>
      <dgm:t>
        <a:bodyPr/>
        <a:lstStyle/>
        <a:p>
          <a:endParaRPr lang="cs-CZ"/>
        </a:p>
      </dgm:t>
    </dgm:pt>
    <dgm:pt modelId="{6E9C8089-83CA-4E54-BA16-10BE37CC6EF2}" type="pres">
      <dgm:prSet presAssocID="{1EFDF9FB-39AB-4B36-86FC-625A9469F782}" presName="hierChild3" presStyleCnt="0"/>
      <dgm:spPr/>
    </dgm:pt>
    <dgm:pt modelId="{E87377E4-FDAC-4606-8557-16E05DC1F39D}" type="pres">
      <dgm:prSet presAssocID="{6527D663-58C9-4CD2-A98F-81248840C07C}" presName="Name19" presStyleLbl="parChTrans1D4" presStyleIdx="1" presStyleCnt="12"/>
      <dgm:spPr/>
      <dgm:t>
        <a:bodyPr/>
        <a:lstStyle/>
        <a:p>
          <a:endParaRPr lang="cs-CZ"/>
        </a:p>
      </dgm:t>
    </dgm:pt>
    <dgm:pt modelId="{89C04C4E-41A6-4AB3-8D74-834FC61FF733}" type="pres">
      <dgm:prSet presAssocID="{A65E29BC-62D9-470D-A174-408A9EC4D391}" presName="Name21" presStyleCnt="0"/>
      <dgm:spPr/>
    </dgm:pt>
    <dgm:pt modelId="{BE9D54E2-BFB8-4086-AC2F-6E577357769E}" type="pres">
      <dgm:prSet presAssocID="{A65E29BC-62D9-470D-A174-408A9EC4D391}" presName="level2Shape" presStyleLbl="node4" presStyleIdx="1" presStyleCnt="12" custScaleX="1056865" custScaleY="588249" custLinFactNeighborX="12848" custLinFactNeighborY="-29291"/>
      <dgm:spPr/>
      <dgm:t>
        <a:bodyPr/>
        <a:lstStyle/>
        <a:p>
          <a:endParaRPr lang="cs-CZ"/>
        </a:p>
      </dgm:t>
    </dgm:pt>
    <dgm:pt modelId="{393EAA13-9D0A-437A-A00B-B687422AEE30}" type="pres">
      <dgm:prSet presAssocID="{A65E29BC-62D9-470D-A174-408A9EC4D391}" presName="hierChild3" presStyleCnt="0"/>
      <dgm:spPr/>
    </dgm:pt>
    <dgm:pt modelId="{FA5B298A-E1EA-427E-AE59-FF485F5827F6}" type="pres">
      <dgm:prSet presAssocID="{E5BCA2B6-1968-494A-AB3E-DDAF6BCEE9F3}" presName="Name19" presStyleLbl="parChTrans1D4" presStyleIdx="2" presStyleCnt="12"/>
      <dgm:spPr/>
      <dgm:t>
        <a:bodyPr/>
        <a:lstStyle/>
        <a:p>
          <a:endParaRPr lang="cs-CZ"/>
        </a:p>
      </dgm:t>
    </dgm:pt>
    <dgm:pt modelId="{4E37534D-15B9-426C-9985-5309478B2982}" type="pres">
      <dgm:prSet presAssocID="{66F4B399-A92B-4B0C-BA48-5DA1BE8522FA}" presName="Name21" presStyleCnt="0"/>
      <dgm:spPr/>
    </dgm:pt>
    <dgm:pt modelId="{01C4D7AE-13EC-4926-B713-272A937B66C6}" type="pres">
      <dgm:prSet presAssocID="{66F4B399-A92B-4B0C-BA48-5DA1BE8522FA}" presName="level2Shape" presStyleLbl="node4" presStyleIdx="2" presStyleCnt="12" custScaleX="1061210" custScaleY="605176" custLinFactNeighborX="15020" custLinFactNeighborY="-45553"/>
      <dgm:spPr/>
      <dgm:t>
        <a:bodyPr/>
        <a:lstStyle/>
        <a:p>
          <a:endParaRPr lang="cs-CZ"/>
        </a:p>
      </dgm:t>
    </dgm:pt>
    <dgm:pt modelId="{3B48DB87-87C6-4751-8C4C-1461C17B171F}" type="pres">
      <dgm:prSet presAssocID="{66F4B399-A92B-4B0C-BA48-5DA1BE8522FA}" presName="hierChild3" presStyleCnt="0"/>
      <dgm:spPr/>
    </dgm:pt>
    <dgm:pt modelId="{97AFE022-E975-40E3-B1C4-2AFD19E1E108}" type="pres">
      <dgm:prSet presAssocID="{AAB36EA2-0B47-4A61-9611-734A1C222165}" presName="Name19" presStyleLbl="parChTrans1D4" presStyleIdx="3" presStyleCnt="12"/>
      <dgm:spPr/>
      <dgm:t>
        <a:bodyPr/>
        <a:lstStyle/>
        <a:p>
          <a:endParaRPr lang="cs-CZ"/>
        </a:p>
      </dgm:t>
    </dgm:pt>
    <dgm:pt modelId="{CF3BD6C6-A932-470E-B806-EC4A491EBD9F}" type="pres">
      <dgm:prSet presAssocID="{4BC2690E-6959-4804-B436-B05055EEC9F6}" presName="Name21" presStyleCnt="0"/>
      <dgm:spPr/>
    </dgm:pt>
    <dgm:pt modelId="{A52FEB9A-2799-4E3E-A727-FC54AE779F62}" type="pres">
      <dgm:prSet presAssocID="{4BC2690E-6959-4804-B436-B05055EEC9F6}" presName="level2Shape" presStyleLbl="node4" presStyleIdx="3" presStyleCnt="12" custScaleX="1081571" custScaleY="1347939" custLinFactNeighborX="16231" custLinFactNeighborY="-51074"/>
      <dgm:spPr/>
      <dgm:t>
        <a:bodyPr/>
        <a:lstStyle/>
        <a:p>
          <a:endParaRPr lang="cs-CZ"/>
        </a:p>
      </dgm:t>
    </dgm:pt>
    <dgm:pt modelId="{19C9DDA0-A510-43F4-A95A-32672984A592}" type="pres">
      <dgm:prSet presAssocID="{4BC2690E-6959-4804-B436-B05055EEC9F6}" presName="hierChild3" presStyleCnt="0"/>
      <dgm:spPr/>
    </dgm:pt>
    <dgm:pt modelId="{4E4AE952-6C6F-47E6-8934-419C652FEAB8}" type="pres">
      <dgm:prSet presAssocID="{15C56CF7-7CAC-4EFC-B974-E66781F0A31D}" presName="Name19" presStyleLbl="parChTrans1D2" presStyleIdx="1" presStyleCnt="4"/>
      <dgm:spPr/>
      <dgm:t>
        <a:bodyPr/>
        <a:lstStyle/>
        <a:p>
          <a:endParaRPr lang="cs-CZ"/>
        </a:p>
      </dgm:t>
    </dgm:pt>
    <dgm:pt modelId="{5D16EA3D-0F07-446D-9975-C30B6C781763}" type="pres">
      <dgm:prSet presAssocID="{45A58F8B-E512-423F-909C-D157D12A78A7}" presName="Name21" presStyleCnt="0"/>
      <dgm:spPr/>
    </dgm:pt>
    <dgm:pt modelId="{497A62EE-BA3B-4288-82FA-11E2F70BF0C2}" type="pres">
      <dgm:prSet presAssocID="{45A58F8B-E512-423F-909C-D157D12A78A7}" presName="level2Shape" presStyleLbl="node2" presStyleIdx="1" presStyleCnt="4" custScaleX="861824" custScaleY="1402853" custLinFactNeighborX="42864" custLinFactNeighborY="-22058"/>
      <dgm:spPr/>
      <dgm:t>
        <a:bodyPr/>
        <a:lstStyle/>
        <a:p>
          <a:endParaRPr lang="cs-CZ"/>
        </a:p>
      </dgm:t>
    </dgm:pt>
    <dgm:pt modelId="{D81DC748-C523-4FE5-8B55-C667BBC8C7F5}" type="pres">
      <dgm:prSet presAssocID="{45A58F8B-E512-423F-909C-D157D12A78A7}" presName="hierChild3" presStyleCnt="0"/>
      <dgm:spPr/>
    </dgm:pt>
    <dgm:pt modelId="{03A2EB11-7628-4B6A-A313-D942A38DACE4}" type="pres">
      <dgm:prSet presAssocID="{429836E2-FC70-45D2-BA5E-6FCC20223CAC}" presName="Name19" presStyleLbl="parChTrans1D3" presStyleIdx="1" presStyleCnt="4"/>
      <dgm:spPr/>
      <dgm:t>
        <a:bodyPr/>
        <a:lstStyle/>
        <a:p>
          <a:endParaRPr lang="cs-CZ"/>
        </a:p>
      </dgm:t>
    </dgm:pt>
    <dgm:pt modelId="{8F2DBBF5-9579-4A8A-A1FB-644A7EE2B599}" type="pres">
      <dgm:prSet presAssocID="{4F1F7F95-67D6-4637-83CE-60040E6C8A75}" presName="Name21" presStyleCnt="0"/>
      <dgm:spPr/>
    </dgm:pt>
    <dgm:pt modelId="{4A81CD6C-7610-45BD-A24A-96E8C8A86D82}" type="pres">
      <dgm:prSet presAssocID="{4F1F7F95-67D6-4637-83CE-60040E6C8A75}" presName="level2Shape" presStyleLbl="node3" presStyleIdx="1" presStyleCnt="4" custScaleX="852167" custScaleY="1008120" custLinFactNeighborX="54283" custLinFactNeighborY="19980"/>
      <dgm:spPr/>
      <dgm:t>
        <a:bodyPr/>
        <a:lstStyle/>
        <a:p>
          <a:endParaRPr lang="cs-CZ"/>
        </a:p>
      </dgm:t>
    </dgm:pt>
    <dgm:pt modelId="{1B0C2B7F-C537-48D0-9E8E-1BF313D5FC53}" type="pres">
      <dgm:prSet presAssocID="{4F1F7F95-67D6-4637-83CE-60040E6C8A75}" presName="hierChild3" presStyleCnt="0"/>
      <dgm:spPr/>
    </dgm:pt>
    <dgm:pt modelId="{51DD6263-43A5-4888-96F7-F3B655D7A9A0}" type="pres">
      <dgm:prSet presAssocID="{3571826B-6D47-4C5A-B8E9-05FD4976C933}" presName="Name19" presStyleLbl="parChTrans1D4" presStyleIdx="4" presStyleCnt="12"/>
      <dgm:spPr/>
      <dgm:t>
        <a:bodyPr/>
        <a:lstStyle/>
        <a:p>
          <a:endParaRPr lang="cs-CZ"/>
        </a:p>
      </dgm:t>
    </dgm:pt>
    <dgm:pt modelId="{5A6B8DBB-A06D-4CC5-A7EC-CDC13C9828C9}" type="pres">
      <dgm:prSet presAssocID="{DABE63CC-997D-4B37-AA2D-BD3651B842C4}" presName="Name21" presStyleCnt="0"/>
      <dgm:spPr/>
    </dgm:pt>
    <dgm:pt modelId="{CAB8D3C0-DFA5-4C3B-9630-F99119792FBF}" type="pres">
      <dgm:prSet presAssocID="{DABE63CC-997D-4B37-AA2D-BD3651B842C4}" presName="level2Shape" presStyleLbl="node4" presStyleIdx="4" presStyleCnt="12" custScaleX="784719" custScaleY="805562" custLinFactNeighborX="44560" custLinFactNeighborY="63627"/>
      <dgm:spPr/>
      <dgm:t>
        <a:bodyPr/>
        <a:lstStyle/>
        <a:p>
          <a:endParaRPr lang="cs-CZ"/>
        </a:p>
      </dgm:t>
    </dgm:pt>
    <dgm:pt modelId="{38C72BE5-79E1-4375-A669-AA57835078CA}" type="pres">
      <dgm:prSet presAssocID="{DABE63CC-997D-4B37-AA2D-BD3651B842C4}" presName="hierChild3" presStyleCnt="0"/>
      <dgm:spPr/>
    </dgm:pt>
    <dgm:pt modelId="{4971E81A-740A-4C93-A6EB-6281AEB96A54}" type="pres">
      <dgm:prSet presAssocID="{CEDC1232-707B-4707-9B52-096BF2ABC906}" presName="Name19" presStyleLbl="parChTrans1D4" presStyleIdx="5" presStyleCnt="12"/>
      <dgm:spPr/>
      <dgm:t>
        <a:bodyPr/>
        <a:lstStyle/>
        <a:p>
          <a:endParaRPr lang="cs-CZ"/>
        </a:p>
      </dgm:t>
    </dgm:pt>
    <dgm:pt modelId="{0F09AFB7-14E3-4C8B-80EC-519A19065B9F}" type="pres">
      <dgm:prSet presAssocID="{60617B56-F1A6-444D-A6AF-2C724A8C77B7}" presName="Name21" presStyleCnt="0"/>
      <dgm:spPr/>
    </dgm:pt>
    <dgm:pt modelId="{60D82BA3-38E8-4148-A434-54A07F6E072B}" type="pres">
      <dgm:prSet presAssocID="{60617B56-F1A6-444D-A6AF-2C724A8C77B7}" presName="level2Shape" presStyleLbl="node4" presStyleIdx="5" presStyleCnt="12" custScaleX="762946" custScaleY="937183" custLinFactNeighborX="45057" custLinFactNeighborY="36890"/>
      <dgm:spPr/>
      <dgm:t>
        <a:bodyPr/>
        <a:lstStyle/>
        <a:p>
          <a:endParaRPr lang="cs-CZ"/>
        </a:p>
      </dgm:t>
    </dgm:pt>
    <dgm:pt modelId="{DB6354E1-5A0F-424A-922A-FE1E74E11808}" type="pres">
      <dgm:prSet presAssocID="{60617B56-F1A6-444D-A6AF-2C724A8C77B7}" presName="hierChild3" presStyleCnt="0"/>
      <dgm:spPr/>
    </dgm:pt>
    <dgm:pt modelId="{E475E4AF-2A1E-4FBD-A7DF-4B384D0FA456}" type="pres">
      <dgm:prSet presAssocID="{1BC72852-F2D9-41C6-A5CF-7E2FB355AA0B}" presName="Name19" presStyleLbl="parChTrans1D2" presStyleIdx="2" presStyleCnt="4"/>
      <dgm:spPr/>
      <dgm:t>
        <a:bodyPr/>
        <a:lstStyle/>
        <a:p>
          <a:endParaRPr lang="cs-CZ"/>
        </a:p>
      </dgm:t>
    </dgm:pt>
    <dgm:pt modelId="{2C060D05-40BE-4A29-9893-42434BF00CEA}" type="pres">
      <dgm:prSet presAssocID="{DDA05BFE-E3A3-4C96-820D-204B264FD1D9}" presName="Name21" presStyleCnt="0"/>
      <dgm:spPr/>
    </dgm:pt>
    <dgm:pt modelId="{3CC7AB4A-B321-4DB2-A151-D34FA5ECBD2C}" type="pres">
      <dgm:prSet presAssocID="{DDA05BFE-E3A3-4C96-820D-204B264FD1D9}" presName="level2Shape" presStyleLbl="node2" presStyleIdx="2" presStyleCnt="4" custScaleX="995825" custScaleY="1462333" custLinFactNeighborX="48487" custLinFactNeighborY="-22058"/>
      <dgm:spPr/>
      <dgm:t>
        <a:bodyPr/>
        <a:lstStyle/>
        <a:p>
          <a:endParaRPr lang="cs-CZ"/>
        </a:p>
      </dgm:t>
    </dgm:pt>
    <dgm:pt modelId="{C6F6CFBD-C447-490D-8C38-D892E9736C3B}" type="pres">
      <dgm:prSet presAssocID="{DDA05BFE-E3A3-4C96-820D-204B264FD1D9}" presName="hierChild3" presStyleCnt="0"/>
      <dgm:spPr/>
    </dgm:pt>
    <dgm:pt modelId="{F3020AAC-06AF-46CB-8EEF-0C7615D85BCE}" type="pres">
      <dgm:prSet presAssocID="{1BF76B03-33AC-4CD3-ACB3-5B9C07A58170}" presName="Name19" presStyleLbl="parChTrans1D3" presStyleIdx="2" presStyleCnt="4"/>
      <dgm:spPr/>
      <dgm:t>
        <a:bodyPr/>
        <a:lstStyle/>
        <a:p>
          <a:endParaRPr lang="cs-CZ"/>
        </a:p>
      </dgm:t>
    </dgm:pt>
    <dgm:pt modelId="{41F22FCC-D679-4A5A-97C1-77A43A4EF8F6}" type="pres">
      <dgm:prSet presAssocID="{397F5FDE-AFB4-47E0-9BBD-7A81CFF333AA}" presName="Name21" presStyleCnt="0"/>
      <dgm:spPr/>
    </dgm:pt>
    <dgm:pt modelId="{B8DE8AFF-2930-4F4D-BB79-1FA9BEBF5EE3}" type="pres">
      <dgm:prSet presAssocID="{397F5FDE-AFB4-47E0-9BBD-7A81CFF333AA}" presName="level2Shape" presStyleLbl="node3" presStyleIdx="2" presStyleCnt="4" custScaleX="964749" custScaleY="1353667" custLinFactNeighborX="51450" custLinFactNeighborY="51854"/>
      <dgm:spPr/>
      <dgm:t>
        <a:bodyPr/>
        <a:lstStyle/>
        <a:p>
          <a:endParaRPr lang="cs-CZ"/>
        </a:p>
      </dgm:t>
    </dgm:pt>
    <dgm:pt modelId="{17F06087-A218-487F-B36F-4F8491D5126D}" type="pres">
      <dgm:prSet presAssocID="{397F5FDE-AFB4-47E0-9BBD-7A81CFF333AA}" presName="hierChild3" presStyleCnt="0"/>
      <dgm:spPr/>
    </dgm:pt>
    <dgm:pt modelId="{E3B95303-A1CB-4821-BE58-1187A831BCF5}" type="pres">
      <dgm:prSet presAssocID="{237E5A96-54D1-4D6C-A585-A9CCAD6C5129}" presName="Name19" presStyleLbl="parChTrans1D4" presStyleIdx="6" presStyleCnt="12"/>
      <dgm:spPr/>
      <dgm:t>
        <a:bodyPr/>
        <a:lstStyle/>
        <a:p>
          <a:endParaRPr lang="cs-CZ"/>
        </a:p>
      </dgm:t>
    </dgm:pt>
    <dgm:pt modelId="{C65A2D9A-FDA1-4092-B51D-62140EA196D4}" type="pres">
      <dgm:prSet presAssocID="{68958C30-0381-4338-9262-8CA1BF675617}" presName="Name21" presStyleCnt="0"/>
      <dgm:spPr/>
    </dgm:pt>
    <dgm:pt modelId="{91C5A211-C6D7-49C3-93CC-34484A01998E}" type="pres">
      <dgm:prSet presAssocID="{68958C30-0381-4338-9262-8CA1BF675617}" presName="level2Shape" presStyleLbl="node4" presStyleIdx="6" presStyleCnt="12" custScaleX="945843" custScaleY="599996" custLinFactNeighborX="87487" custLinFactNeighborY="91132"/>
      <dgm:spPr/>
      <dgm:t>
        <a:bodyPr/>
        <a:lstStyle/>
        <a:p>
          <a:endParaRPr lang="cs-CZ"/>
        </a:p>
      </dgm:t>
    </dgm:pt>
    <dgm:pt modelId="{69D969AB-6DF5-4D49-B55C-21B2CA543628}" type="pres">
      <dgm:prSet presAssocID="{68958C30-0381-4338-9262-8CA1BF675617}" presName="hierChild3" presStyleCnt="0"/>
      <dgm:spPr/>
    </dgm:pt>
    <dgm:pt modelId="{D9775DBB-26A9-4D6A-9A21-E93452F465C2}" type="pres">
      <dgm:prSet presAssocID="{31CD4D1D-C962-405C-8BC1-74CE5E7456DF}" presName="Name19" presStyleLbl="parChTrans1D4" presStyleIdx="7" presStyleCnt="12"/>
      <dgm:spPr/>
      <dgm:t>
        <a:bodyPr/>
        <a:lstStyle/>
        <a:p>
          <a:endParaRPr lang="cs-CZ"/>
        </a:p>
      </dgm:t>
    </dgm:pt>
    <dgm:pt modelId="{4CBEC687-263B-42FE-AFDF-CF4BF2C27989}" type="pres">
      <dgm:prSet presAssocID="{7C875435-5232-4648-A236-D17B0C527C22}" presName="Name21" presStyleCnt="0"/>
      <dgm:spPr/>
    </dgm:pt>
    <dgm:pt modelId="{0C4D2E71-26C9-4AD3-BD94-4350EAFA4A09}" type="pres">
      <dgm:prSet presAssocID="{7C875435-5232-4648-A236-D17B0C527C22}" presName="level2Shape" presStyleLbl="node4" presStyleIdx="7" presStyleCnt="12" custScaleX="939426" custScaleY="646469" custLinFactY="5244" custLinFactNeighborX="84279" custLinFactNeighborY="100000"/>
      <dgm:spPr/>
      <dgm:t>
        <a:bodyPr/>
        <a:lstStyle/>
        <a:p>
          <a:endParaRPr lang="cs-CZ"/>
        </a:p>
      </dgm:t>
    </dgm:pt>
    <dgm:pt modelId="{C7C7EA62-A14D-4A21-A154-27B89C5BF1B4}" type="pres">
      <dgm:prSet presAssocID="{7C875435-5232-4648-A236-D17B0C527C22}" presName="hierChild3" presStyleCnt="0"/>
      <dgm:spPr/>
    </dgm:pt>
    <dgm:pt modelId="{42F1F1BF-0B4B-4FF7-BD38-6D588F4FE011}" type="pres">
      <dgm:prSet presAssocID="{761003F0-475F-43C4-8E4D-25AB6E7719AB}" presName="Name19" presStyleLbl="parChTrans1D4" presStyleIdx="8" presStyleCnt="12"/>
      <dgm:spPr/>
      <dgm:t>
        <a:bodyPr/>
        <a:lstStyle/>
        <a:p>
          <a:endParaRPr lang="cs-CZ"/>
        </a:p>
      </dgm:t>
    </dgm:pt>
    <dgm:pt modelId="{828F8801-4C39-4D2B-925C-4D5154170842}" type="pres">
      <dgm:prSet presAssocID="{C34D43A7-23E6-496F-9DB2-D5A87B74E5F4}" presName="Name21" presStyleCnt="0"/>
      <dgm:spPr/>
    </dgm:pt>
    <dgm:pt modelId="{D9DB0B1F-D440-4861-964F-388914004BCE}" type="pres">
      <dgm:prSet presAssocID="{C34D43A7-23E6-496F-9DB2-D5A87B74E5F4}" presName="level2Shape" presStyleLbl="node4" presStyleIdx="8" presStyleCnt="12" custScaleX="942287" custScaleY="719089" custLinFactY="29376" custLinFactNeighborX="98718" custLinFactNeighborY="100000"/>
      <dgm:spPr/>
      <dgm:t>
        <a:bodyPr/>
        <a:lstStyle/>
        <a:p>
          <a:endParaRPr lang="cs-CZ"/>
        </a:p>
      </dgm:t>
    </dgm:pt>
    <dgm:pt modelId="{0904EF4C-C952-44A6-BC5D-BBA9EBB4194E}" type="pres">
      <dgm:prSet presAssocID="{C34D43A7-23E6-496F-9DB2-D5A87B74E5F4}" presName="hierChild3" presStyleCnt="0"/>
      <dgm:spPr/>
    </dgm:pt>
    <dgm:pt modelId="{D2A7ABCA-9182-4B49-A09D-3F4B2FD1ACB5}" type="pres">
      <dgm:prSet presAssocID="{3BA3C8CA-C6F1-46CA-86A1-A831AAE844A8}" presName="Name19" presStyleLbl="parChTrans1D2" presStyleIdx="3" presStyleCnt="4"/>
      <dgm:spPr/>
      <dgm:t>
        <a:bodyPr/>
        <a:lstStyle/>
        <a:p>
          <a:endParaRPr lang="cs-CZ"/>
        </a:p>
      </dgm:t>
    </dgm:pt>
    <dgm:pt modelId="{92191F84-9604-45D4-9497-7F680E917DAE}" type="pres">
      <dgm:prSet presAssocID="{6A0D87CB-1B9A-4DDB-A0F7-0BE98ACD0037}" presName="Name21" presStyleCnt="0"/>
      <dgm:spPr/>
    </dgm:pt>
    <dgm:pt modelId="{CE2F46B6-FFBA-40FD-81D2-397A02BD468B}" type="pres">
      <dgm:prSet presAssocID="{6A0D87CB-1B9A-4DDB-A0F7-0BE98ACD0037}" presName="level2Shape" presStyleLbl="node2" presStyleIdx="3" presStyleCnt="4" custScaleX="857701" custScaleY="1285208" custLinFactNeighborX="59797" custLinFactNeighborY="29646"/>
      <dgm:spPr/>
      <dgm:t>
        <a:bodyPr/>
        <a:lstStyle/>
        <a:p>
          <a:endParaRPr lang="cs-CZ"/>
        </a:p>
      </dgm:t>
    </dgm:pt>
    <dgm:pt modelId="{D1B3B90E-3DEA-4A02-9B46-17A1CDA6620D}" type="pres">
      <dgm:prSet presAssocID="{6A0D87CB-1B9A-4DDB-A0F7-0BE98ACD0037}" presName="hierChild3" presStyleCnt="0"/>
      <dgm:spPr/>
    </dgm:pt>
    <dgm:pt modelId="{C9C69CAF-E079-4991-ADE9-BBB8772AA22A}" type="pres">
      <dgm:prSet presAssocID="{8897DB18-A0E6-4BF0-93AB-D5B71345B6FD}" presName="Name19" presStyleLbl="parChTrans1D3" presStyleIdx="3" presStyleCnt="4"/>
      <dgm:spPr/>
      <dgm:t>
        <a:bodyPr/>
        <a:lstStyle/>
        <a:p>
          <a:endParaRPr lang="cs-CZ"/>
        </a:p>
      </dgm:t>
    </dgm:pt>
    <dgm:pt modelId="{061B5BFB-9C52-45C8-A1C1-5F6A2F866A3A}" type="pres">
      <dgm:prSet presAssocID="{7377B476-91E2-4730-ABF9-E0DB042498BD}" presName="Name21" presStyleCnt="0"/>
      <dgm:spPr/>
    </dgm:pt>
    <dgm:pt modelId="{95821280-C813-4DC0-ABB4-303CC0B8DDC4}" type="pres">
      <dgm:prSet presAssocID="{7377B476-91E2-4730-ABF9-E0DB042498BD}" presName="level2Shape" presStyleLbl="node3" presStyleIdx="3" presStyleCnt="4" custScaleX="832406" custScaleY="598735" custLinFactNeighborX="74793" custLinFactNeighborY="49196"/>
      <dgm:spPr/>
      <dgm:t>
        <a:bodyPr/>
        <a:lstStyle/>
        <a:p>
          <a:endParaRPr lang="cs-CZ"/>
        </a:p>
      </dgm:t>
    </dgm:pt>
    <dgm:pt modelId="{43EDB40D-2F73-446F-ADAD-5A3EEA2FB3E5}" type="pres">
      <dgm:prSet presAssocID="{7377B476-91E2-4730-ABF9-E0DB042498BD}" presName="hierChild3" presStyleCnt="0"/>
      <dgm:spPr/>
    </dgm:pt>
    <dgm:pt modelId="{C7CFBFB3-8406-4139-B531-AAE39C9ECB12}" type="pres">
      <dgm:prSet presAssocID="{0B1B43FB-CBE0-4624-AC1A-4A0589901F71}" presName="Name19" presStyleLbl="parChTrans1D4" presStyleIdx="9" presStyleCnt="12"/>
      <dgm:spPr/>
      <dgm:t>
        <a:bodyPr/>
        <a:lstStyle/>
        <a:p>
          <a:endParaRPr lang="cs-CZ"/>
        </a:p>
      </dgm:t>
    </dgm:pt>
    <dgm:pt modelId="{33CB5B54-6A99-41CB-BBDE-D57364E75AAB}" type="pres">
      <dgm:prSet presAssocID="{BDC2B2D9-99D0-4A95-ACED-5DDBAAE594EF}" presName="Name21" presStyleCnt="0"/>
      <dgm:spPr/>
    </dgm:pt>
    <dgm:pt modelId="{575838BF-803C-480F-B961-5695225C47C5}" type="pres">
      <dgm:prSet presAssocID="{BDC2B2D9-99D0-4A95-ACED-5DDBAAE594EF}" presName="level2Shape" presStyleLbl="node4" presStyleIdx="9" presStyleCnt="12" custScaleX="828399" custScaleY="898070" custLinFactNeighborX="72789" custLinFactNeighborY="65966"/>
      <dgm:spPr/>
      <dgm:t>
        <a:bodyPr/>
        <a:lstStyle/>
        <a:p>
          <a:endParaRPr lang="cs-CZ"/>
        </a:p>
      </dgm:t>
    </dgm:pt>
    <dgm:pt modelId="{14D86575-CFD5-4F91-BB45-19561ADFD5FE}" type="pres">
      <dgm:prSet presAssocID="{BDC2B2D9-99D0-4A95-ACED-5DDBAAE594EF}" presName="hierChild3" presStyleCnt="0"/>
      <dgm:spPr/>
    </dgm:pt>
    <dgm:pt modelId="{30B5DD7C-F417-4FA4-9BFD-A62596977080}" type="pres">
      <dgm:prSet presAssocID="{1424970A-B574-47ED-92FE-FDA65372884B}" presName="Name19" presStyleLbl="parChTrans1D4" presStyleIdx="10" presStyleCnt="12"/>
      <dgm:spPr/>
      <dgm:t>
        <a:bodyPr/>
        <a:lstStyle/>
        <a:p>
          <a:endParaRPr lang="cs-CZ"/>
        </a:p>
      </dgm:t>
    </dgm:pt>
    <dgm:pt modelId="{3D27162B-36EC-44F4-934D-408865BBE476}" type="pres">
      <dgm:prSet presAssocID="{ABAA1BBF-20A0-462B-BA1A-E18898B143BD}" presName="Name21" presStyleCnt="0"/>
      <dgm:spPr/>
    </dgm:pt>
    <dgm:pt modelId="{721AEA87-A4C6-4DB4-A62A-268A17FC0F79}" type="pres">
      <dgm:prSet presAssocID="{ABAA1BBF-20A0-462B-BA1A-E18898B143BD}" presName="level2Shape" presStyleLbl="node4" presStyleIdx="10" presStyleCnt="12" custScaleX="845187" custScaleY="896831" custLinFactY="1107" custLinFactNeighborX="83699" custLinFactNeighborY="100000"/>
      <dgm:spPr/>
      <dgm:t>
        <a:bodyPr/>
        <a:lstStyle/>
        <a:p>
          <a:endParaRPr lang="cs-CZ"/>
        </a:p>
      </dgm:t>
    </dgm:pt>
    <dgm:pt modelId="{2FF8C1EC-F6C2-43A2-8201-C77C97C84740}" type="pres">
      <dgm:prSet presAssocID="{ABAA1BBF-20A0-462B-BA1A-E18898B143BD}" presName="hierChild3" presStyleCnt="0"/>
      <dgm:spPr/>
    </dgm:pt>
    <dgm:pt modelId="{F207D1D7-60AE-4202-B241-A2F4FEFA25C4}" type="pres">
      <dgm:prSet presAssocID="{077A1042-771F-41B6-9A20-B0E7670E84AB}" presName="Name19" presStyleLbl="parChTrans1D4" presStyleIdx="11" presStyleCnt="12"/>
      <dgm:spPr/>
      <dgm:t>
        <a:bodyPr/>
        <a:lstStyle/>
        <a:p>
          <a:endParaRPr lang="cs-CZ"/>
        </a:p>
      </dgm:t>
    </dgm:pt>
    <dgm:pt modelId="{B1ECA617-269A-4DD5-95FA-D359A3E9CC7C}" type="pres">
      <dgm:prSet presAssocID="{66C1047B-816C-416B-89D3-0DAF6A39C384}" presName="Name21" presStyleCnt="0"/>
      <dgm:spPr/>
    </dgm:pt>
    <dgm:pt modelId="{96DB326B-8D79-4634-9497-12A0E85682C5}" type="pres">
      <dgm:prSet presAssocID="{66C1047B-816C-416B-89D3-0DAF6A39C384}" presName="level2Shape" presStyleLbl="node4" presStyleIdx="11" presStyleCnt="12" custScaleX="797341" custScaleY="718186" custLinFactY="19572" custLinFactNeighborX="59776" custLinFactNeighborY="100000"/>
      <dgm:spPr/>
      <dgm:t>
        <a:bodyPr/>
        <a:lstStyle/>
        <a:p>
          <a:endParaRPr lang="cs-CZ"/>
        </a:p>
      </dgm:t>
    </dgm:pt>
    <dgm:pt modelId="{9F0E69EA-551D-4511-A637-C87E6441B36F}" type="pres">
      <dgm:prSet presAssocID="{66C1047B-816C-416B-89D3-0DAF6A39C384}" presName="hierChild3" presStyleCnt="0"/>
      <dgm:spPr/>
    </dgm:pt>
    <dgm:pt modelId="{90ECC044-C873-4E1A-80F0-DC018A9130DA}" type="pres">
      <dgm:prSet presAssocID="{F0F1F47E-BB49-4D27-9212-257EB97ED4B5}" presName="bgShapesFlow" presStyleCnt="0"/>
      <dgm:spPr/>
    </dgm:pt>
    <dgm:pt modelId="{3ADAEB22-2E09-4C9F-8AA8-180DFCF43491}" type="pres">
      <dgm:prSet presAssocID="{47F531A0-7E09-4C11-8FA6-18964E674F32}" presName="rectComp" presStyleCnt="0"/>
      <dgm:spPr/>
    </dgm:pt>
    <dgm:pt modelId="{9F7FBEA2-EC28-45B0-AC96-4BEEDEA731CF}" type="pres">
      <dgm:prSet presAssocID="{47F531A0-7E09-4C11-8FA6-18964E674F32}" presName="bgRect" presStyleLbl="bgShp" presStyleIdx="0" presStyleCnt="4" custScaleY="212366" custLinFactNeighborX="-144" custLinFactNeighborY="-30067"/>
      <dgm:spPr/>
      <dgm:t>
        <a:bodyPr/>
        <a:lstStyle/>
        <a:p>
          <a:endParaRPr lang="cs-CZ"/>
        </a:p>
      </dgm:t>
    </dgm:pt>
    <dgm:pt modelId="{C6F50937-C9A8-45E4-B109-B1D0A6490E68}" type="pres">
      <dgm:prSet presAssocID="{47F531A0-7E09-4C11-8FA6-18964E674F32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79C15A-4573-4AE9-9AB8-83AB7BB364BF}" type="pres">
      <dgm:prSet presAssocID="{47F531A0-7E09-4C11-8FA6-18964E674F32}" presName="spComp" presStyleCnt="0"/>
      <dgm:spPr/>
    </dgm:pt>
    <dgm:pt modelId="{E99AC048-545C-46DB-899A-D57ED5FC2E10}" type="pres">
      <dgm:prSet presAssocID="{47F531A0-7E09-4C11-8FA6-18964E674F32}" presName="vSp" presStyleCnt="0"/>
      <dgm:spPr/>
    </dgm:pt>
    <dgm:pt modelId="{0BCBDC11-2718-44E0-9317-5AD8C959E054}" type="pres">
      <dgm:prSet presAssocID="{BE7C32E8-AA26-4E08-AB73-68F5D9D10FAD}" presName="rectComp" presStyleCnt="0"/>
      <dgm:spPr/>
    </dgm:pt>
    <dgm:pt modelId="{7D158178-6E78-42B3-8173-F5F2AE56AB95}" type="pres">
      <dgm:prSet presAssocID="{BE7C32E8-AA26-4E08-AB73-68F5D9D10FAD}" presName="bgRect" presStyleLbl="bgShp" presStyleIdx="1" presStyleCnt="4" custScaleY="316337" custLinFactY="100000" custLinFactNeighborX="-349" custLinFactNeighborY="162775"/>
      <dgm:spPr/>
      <dgm:t>
        <a:bodyPr/>
        <a:lstStyle/>
        <a:p>
          <a:endParaRPr lang="cs-CZ"/>
        </a:p>
      </dgm:t>
    </dgm:pt>
    <dgm:pt modelId="{351AAD48-F1A5-46BA-863B-E00FE61075C1}" type="pres">
      <dgm:prSet presAssocID="{BE7C32E8-AA26-4E08-AB73-68F5D9D10FA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220010-03C4-419D-ACFF-89C9F7DB472C}" type="pres">
      <dgm:prSet presAssocID="{BE7C32E8-AA26-4E08-AB73-68F5D9D10FAD}" presName="spComp" presStyleCnt="0"/>
      <dgm:spPr/>
    </dgm:pt>
    <dgm:pt modelId="{04F6FF42-89E2-45AF-8A22-8963DADDF6AA}" type="pres">
      <dgm:prSet presAssocID="{BE7C32E8-AA26-4E08-AB73-68F5D9D10FAD}" presName="vSp" presStyleCnt="0"/>
      <dgm:spPr/>
    </dgm:pt>
    <dgm:pt modelId="{111950F8-7A3F-47D8-9C1D-78A6FE5BC1B5}" type="pres">
      <dgm:prSet presAssocID="{5B486A49-3D16-4B56-A177-6B88D464F43E}" presName="rectComp" presStyleCnt="0"/>
      <dgm:spPr/>
    </dgm:pt>
    <dgm:pt modelId="{6204889A-8C3A-4E42-8C8F-57B4E0A80377}" type="pres">
      <dgm:prSet presAssocID="{5B486A49-3D16-4B56-A177-6B88D464F43E}" presName="bgRect" presStyleLbl="bgShp" presStyleIdx="2" presStyleCnt="4" custScaleY="336354" custLinFactY="400000" custLinFactNeighborX="-331" custLinFactNeighborY="439577"/>
      <dgm:spPr/>
      <dgm:t>
        <a:bodyPr/>
        <a:lstStyle/>
        <a:p>
          <a:endParaRPr lang="cs-CZ"/>
        </a:p>
      </dgm:t>
    </dgm:pt>
    <dgm:pt modelId="{A1F90E35-A5F5-4C5C-BE5C-EA683A696A7F}" type="pres">
      <dgm:prSet presAssocID="{5B486A49-3D16-4B56-A177-6B88D464F43E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FF508C-6AD3-4A99-85F8-E78A5764A292}" type="pres">
      <dgm:prSet presAssocID="{5B486A49-3D16-4B56-A177-6B88D464F43E}" presName="spComp" presStyleCnt="0"/>
      <dgm:spPr/>
    </dgm:pt>
    <dgm:pt modelId="{9D531E9F-1528-435B-8AA9-F5C0B11C62B0}" type="pres">
      <dgm:prSet presAssocID="{5B486A49-3D16-4B56-A177-6B88D464F43E}" presName="vSp" presStyleCnt="0"/>
      <dgm:spPr/>
    </dgm:pt>
    <dgm:pt modelId="{5614CEC3-867F-4919-BA5D-910B60B09DB5}" type="pres">
      <dgm:prSet presAssocID="{5E196669-FF30-4C5B-9B13-3D7DCABCCF1B}" presName="rectComp" presStyleCnt="0"/>
      <dgm:spPr/>
    </dgm:pt>
    <dgm:pt modelId="{8E921CCE-37EE-4BC5-8078-4CD5ACAB22C8}" type="pres">
      <dgm:prSet presAssocID="{5E196669-FF30-4C5B-9B13-3D7DCABCCF1B}" presName="bgRect" presStyleLbl="bgShp" presStyleIdx="3" presStyleCnt="4" custScaleY="373804" custLinFactY="766951" custLinFactNeighborX="38" custLinFactNeighborY="800000"/>
      <dgm:spPr/>
      <dgm:t>
        <a:bodyPr/>
        <a:lstStyle/>
        <a:p>
          <a:endParaRPr lang="cs-CZ"/>
        </a:p>
      </dgm:t>
    </dgm:pt>
    <dgm:pt modelId="{5FCFD49C-53D1-45DC-8873-322DB4F9B30D}" type="pres">
      <dgm:prSet presAssocID="{5E196669-FF30-4C5B-9B13-3D7DCABCCF1B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018D43-18BC-465A-B933-C77178CAFF91}" type="presOf" srcId="{31CD4D1D-C962-405C-8BC1-74CE5E7456DF}" destId="{D9775DBB-26A9-4D6A-9A21-E93452F465C2}" srcOrd="0" destOrd="0" presId="urn:microsoft.com/office/officeart/2005/8/layout/hierarchy6"/>
    <dgm:cxn modelId="{599E0A56-DA5D-485B-963D-26F5F73C28D2}" type="presOf" srcId="{A65E29BC-62D9-470D-A174-408A9EC4D391}" destId="{BE9D54E2-BFB8-4086-AC2F-6E577357769E}" srcOrd="0" destOrd="0" presId="urn:microsoft.com/office/officeart/2005/8/layout/hierarchy6"/>
    <dgm:cxn modelId="{5F9F6DD3-76FC-4EF6-81E8-30AF61B36C8A}" type="presOf" srcId="{1BC72852-F2D9-41C6-A5CF-7E2FB355AA0B}" destId="{E475E4AF-2A1E-4FBD-A7DF-4B384D0FA456}" srcOrd="0" destOrd="0" presId="urn:microsoft.com/office/officeart/2005/8/layout/hierarchy6"/>
    <dgm:cxn modelId="{30E6F0E2-0263-4619-9D97-A6603FB11E3C}" srcId="{F0F1F47E-BB49-4D27-9212-257EB97ED4B5}" destId="{5E196669-FF30-4C5B-9B13-3D7DCABCCF1B}" srcOrd="4" destOrd="0" parTransId="{DFDB0AB4-984E-43C6-A624-D5256216F743}" sibTransId="{D659FAB7-BC5B-4442-B85D-12CED096F940}"/>
    <dgm:cxn modelId="{46C3E296-8987-41A9-9D14-CD8C9A8943C1}" type="presOf" srcId="{E5BCA2B6-1968-494A-AB3E-DDAF6BCEE9F3}" destId="{FA5B298A-E1EA-427E-AE59-FF485F5827F6}" srcOrd="0" destOrd="0" presId="urn:microsoft.com/office/officeart/2005/8/layout/hierarchy6"/>
    <dgm:cxn modelId="{0D4E5E3B-26A4-4034-87AE-5394ADEAE65F}" type="presOf" srcId="{ED9BE622-0596-4CE5-AA48-630D85E620C3}" destId="{518E2E51-0DB6-46F1-B20A-B1C52BC501E9}" srcOrd="0" destOrd="0" presId="urn:microsoft.com/office/officeart/2005/8/layout/hierarchy6"/>
    <dgm:cxn modelId="{F2F38D8E-C26E-43F8-B6E9-677115104451}" type="presOf" srcId="{47F531A0-7E09-4C11-8FA6-18964E674F32}" destId="{9F7FBEA2-EC28-45B0-AC96-4BEEDEA731CF}" srcOrd="0" destOrd="0" presId="urn:microsoft.com/office/officeart/2005/8/layout/hierarchy6"/>
    <dgm:cxn modelId="{C76E9D48-80B0-4D90-9485-30FD82039FEC}" type="presOf" srcId="{6A0D87CB-1B9A-4DDB-A0F7-0BE98ACD0037}" destId="{CE2F46B6-FFBA-40FD-81D2-397A02BD468B}" srcOrd="0" destOrd="0" presId="urn:microsoft.com/office/officeart/2005/8/layout/hierarchy6"/>
    <dgm:cxn modelId="{A2CD1450-932D-44F3-A9DE-1F910A9FE06A}" type="presOf" srcId="{BE7C32E8-AA26-4E08-AB73-68F5D9D10FAD}" destId="{351AAD48-F1A5-46BA-863B-E00FE61075C1}" srcOrd="1" destOrd="0" presId="urn:microsoft.com/office/officeart/2005/8/layout/hierarchy6"/>
    <dgm:cxn modelId="{CAB2477F-7E90-4307-B168-A9FA4A890023}" type="presOf" srcId="{1BF76B03-33AC-4CD3-ACB3-5B9C07A58170}" destId="{F3020AAC-06AF-46CB-8EEF-0C7615D85BCE}" srcOrd="0" destOrd="0" presId="urn:microsoft.com/office/officeart/2005/8/layout/hierarchy6"/>
    <dgm:cxn modelId="{93D67474-9D66-4CFA-AFAB-F4F2A8B8A910}" srcId="{F0F1F47E-BB49-4D27-9212-257EB97ED4B5}" destId="{47F531A0-7E09-4C11-8FA6-18964E674F32}" srcOrd="1" destOrd="0" parTransId="{0FCF785C-E42D-426D-88CF-465646795F3A}" sibTransId="{5054CEAF-A72C-4559-A91E-481A7B12F447}"/>
    <dgm:cxn modelId="{538A19C5-2971-46D4-8727-55216172C20B}" type="presOf" srcId="{15AA9773-D3FD-4401-BC3E-238B850BC048}" destId="{7B391D21-77EB-44E3-A767-F09664B8AF84}" srcOrd="0" destOrd="0" presId="urn:microsoft.com/office/officeart/2005/8/layout/hierarchy6"/>
    <dgm:cxn modelId="{7B3714BD-4CC8-42AB-8A84-6555D8BD4BCC}" srcId="{F0F1F47E-BB49-4D27-9212-257EB97ED4B5}" destId="{BE7C32E8-AA26-4E08-AB73-68F5D9D10FAD}" srcOrd="2" destOrd="0" parTransId="{ADB6F6CC-4C9F-466A-902E-8180D597ED89}" sibTransId="{C6406F8D-3B7C-46A0-BBA0-9B7BA3C9AE8A}"/>
    <dgm:cxn modelId="{9855D473-2ACE-4DFA-9385-9F95E8901CEC}" type="presOf" srcId="{1EFDF9FB-39AB-4B36-86FC-625A9469F782}" destId="{B0E3C17E-1DF7-4E58-B641-D5C2FF83BFFC}" srcOrd="0" destOrd="0" presId="urn:microsoft.com/office/officeart/2005/8/layout/hierarchy6"/>
    <dgm:cxn modelId="{112F09A2-A97A-4296-A9BA-7BC178D32A28}" type="presOf" srcId="{8897DB18-A0E6-4BF0-93AB-D5B71345B6FD}" destId="{C9C69CAF-E079-4991-ADE9-BBB8772AA22A}" srcOrd="0" destOrd="0" presId="urn:microsoft.com/office/officeart/2005/8/layout/hierarchy6"/>
    <dgm:cxn modelId="{7F5F86ED-9521-4253-A271-F70713E1AB2C}" type="presOf" srcId="{9ABD4FC6-9580-4E75-B694-2FC84477BE7F}" destId="{C44DD8D3-51C9-49BC-A34C-E445E50BDFBF}" srcOrd="0" destOrd="0" presId="urn:microsoft.com/office/officeart/2005/8/layout/hierarchy6"/>
    <dgm:cxn modelId="{98DB7A72-7AE8-499E-94E5-4E7E9A3D1591}" srcId="{BDC2B2D9-99D0-4A95-ACED-5DDBAAE594EF}" destId="{ABAA1BBF-20A0-462B-BA1A-E18898B143BD}" srcOrd="0" destOrd="0" parTransId="{1424970A-B574-47ED-92FE-FDA65372884B}" sibTransId="{E1B30836-58F5-4966-9265-1B526252803A}"/>
    <dgm:cxn modelId="{1EDA5728-D383-4DA7-8823-A5E3B20927BF}" srcId="{68958C30-0381-4338-9262-8CA1BF675617}" destId="{7C875435-5232-4648-A236-D17B0C527C22}" srcOrd="0" destOrd="0" parTransId="{31CD4D1D-C962-405C-8BC1-74CE5E7456DF}" sibTransId="{BE44E0B5-37C8-407F-9783-E0A2F22B7A0B}"/>
    <dgm:cxn modelId="{C0A963DD-322D-4CF4-B21F-CE6D88F9AAD5}" type="presOf" srcId="{0B1B43FB-CBE0-4624-AC1A-4A0589901F71}" destId="{C7CFBFB3-8406-4139-B531-AAE39C9ECB12}" srcOrd="0" destOrd="0" presId="urn:microsoft.com/office/officeart/2005/8/layout/hierarchy6"/>
    <dgm:cxn modelId="{112BF716-32B1-425F-921C-01E75B9DAE36}" type="presOf" srcId="{1424970A-B574-47ED-92FE-FDA65372884B}" destId="{30B5DD7C-F417-4FA4-9BFD-A62596977080}" srcOrd="0" destOrd="0" presId="urn:microsoft.com/office/officeart/2005/8/layout/hierarchy6"/>
    <dgm:cxn modelId="{12FA9661-FD1A-4434-A37C-1CF277FB3A81}" type="presOf" srcId="{4D85BC4D-E1B1-415A-AC11-84A12747FD5C}" destId="{4B1C3C51-4E0A-40A3-8203-E67B4689A1EA}" srcOrd="0" destOrd="0" presId="urn:microsoft.com/office/officeart/2005/8/layout/hierarchy6"/>
    <dgm:cxn modelId="{773BEB2E-F021-4F12-B94D-A1144DA356B6}" srcId="{7F3B240B-74D0-451E-B903-86E81A36809D}" destId="{15AA9773-D3FD-4401-BC3E-238B850BC048}" srcOrd="0" destOrd="0" parTransId="{ED9BE622-0596-4CE5-AA48-630D85E620C3}" sibTransId="{0A3D5282-6160-4C09-A24F-5DF2BE123357}"/>
    <dgm:cxn modelId="{91395450-C91C-4283-8A86-E68FB27326E5}" type="presOf" srcId="{0157B2AA-517B-476A-B75A-FFFA01FEA7B2}" destId="{0A5E0824-4373-4424-A843-F490163D9F65}" srcOrd="0" destOrd="0" presId="urn:microsoft.com/office/officeart/2005/8/layout/hierarchy6"/>
    <dgm:cxn modelId="{E8929402-0EB3-4F46-B860-2709FCDC7B6D}" srcId="{F0F1F47E-BB49-4D27-9212-257EB97ED4B5}" destId="{9ABD4FC6-9580-4E75-B694-2FC84477BE7F}" srcOrd="0" destOrd="0" parTransId="{80752DFD-A37C-4C02-A732-ABA5EE025B0C}" sibTransId="{786A5D41-51E0-4CFC-946C-31D51D0D4041}"/>
    <dgm:cxn modelId="{BDFC1E56-7519-4D46-949F-C77DFAAFCEE4}" type="presOf" srcId="{237E5A96-54D1-4D6C-A585-A9CCAD6C5129}" destId="{E3B95303-A1CB-4821-BE58-1187A831BCF5}" srcOrd="0" destOrd="0" presId="urn:microsoft.com/office/officeart/2005/8/layout/hierarchy6"/>
    <dgm:cxn modelId="{BEBAA8FB-657F-4FDA-A1DE-E6651E27AE4F}" srcId="{1EFDF9FB-39AB-4B36-86FC-625A9469F782}" destId="{A65E29BC-62D9-470D-A174-408A9EC4D391}" srcOrd="0" destOrd="0" parTransId="{6527D663-58C9-4CD2-A98F-81248840C07C}" sibTransId="{F86AF4A3-A191-4AE6-B2EC-F1E0709F3A58}"/>
    <dgm:cxn modelId="{571CC523-ECAF-40E4-9F2D-CE49A33D5E98}" srcId="{45A58F8B-E512-423F-909C-D157D12A78A7}" destId="{4F1F7F95-67D6-4637-83CE-60040E6C8A75}" srcOrd="0" destOrd="0" parTransId="{429836E2-FC70-45D2-BA5E-6FCC20223CAC}" sibTransId="{F59AC821-70E2-4BD3-95C9-366FF4A7E81B}"/>
    <dgm:cxn modelId="{6DE15FC1-9D19-415B-AFDF-6889740E527A}" srcId="{A65E29BC-62D9-470D-A174-408A9EC4D391}" destId="{66F4B399-A92B-4B0C-BA48-5DA1BE8522FA}" srcOrd="0" destOrd="0" parTransId="{E5BCA2B6-1968-494A-AB3E-DDAF6BCEE9F3}" sibTransId="{4AF1EF1E-2A2A-45C5-8AE7-EB851F74FF80}"/>
    <dgm:cxn modelId="{B5A7362D-79B9-4393-9480-42B4B51AF20A}" srcId="{DDA05BFE-E3A3-4C96-820D-204B264FD1D9}" destId="{397F5FDE-AFB4-47E0-9BBD-7A81CFF333AA}" srcOrd="0" destOrd="0" parTransId="{1BF76B03-33AC-4CD3-ACB3-5B9C07A58170}" sibTransId="{07CC17FA-D05D-46CD-A8CA-E3995CCD209E}"/>
    <dgm:cxn modelId="{FFB6CAB2-D4AB-4A84-935D-400F42B1BEB7}" type="presOf" srcId="{C34D43A7-23E6-496F-9DB2-D5A87B74E5F4}" destId="{D9DB0B1F-D440-4861-964F-388914004BCE}" srcOrd="0" destOrd="0" presId="urn:microsoft.com/office/officeart/2005/8/layout/hierarchy6"/>
    <dgm:cxn modelId="{D6EA838B-4003-4208-A381-1B9EC947F6AC}" type="presOf" srcId="{6527D663-58C9-4CD2-A98F-81248840C07C}" destId="{E87377E4-FDAC-4606-8557-16E05DC1F39D}" srcOrd="0" destOrd="0" presId="urn:microsoft.com/office/officeart/2005/8/layout/hierarchy6"/>
    <dgm:cxn modelId="{B00F96EF-7831-44E3-8214-A66F5E1E9E7C}" srcId="{4F1F7F95-67D6-4637-83CE-60040E6C8A75}" destId="{DABE63CC-997D-4B37-AA2D-BD3651B842C4}" srcOrd="0" destOrd="0" parTransId="{3571826B-6D47-4C5A-B8E9-05FD4976C933}" sibTransId="{D6E9AB6D-7905-410D-BF51-80DED74FB425}"/>
    <dgm:cxn modelId="{EF37269E-1488-4370-84B4-BE2205E6CB03}" srcId="{F0F1F47E-BB49-4D27-9212-257EB97ED4B5}" destId="{5B486A49-3D16-4B56-A177-6B88D464F43E}" srcOrd="3" destOrd="0" parTransId="{824510CE-0BB0-4340-B2D7-5C65C47A1CE8}" sibTransId="{26B7E662-D3AA-401D-B996-AA1F5A398E8F}"/>
    <dgm:cxn modelId="{0A4E7748-5837-4E59-9BD2-BFB26CF03FEC}" srcId="{9ABD4FC6-9580-4E75-B694-2FC84477BE7F}" destId="{6A0D87CB-1B9A-4DDB-A0F7-0BE98ACD0037}" srcOrd="3" destOrd="0" parTransId="{3BA3C8CA-C6F1-46CA-86A1-A831AAE844A8}" sibTransId="{592A036A-1676-4B00-8096-096F3E42D8E3}"/>
    <dgm:cxn modelId="{B51113D4-91F6-4F5A-B65D-F6A54BDE6D80}" type="presOf" srcId="{45A58F8B-E512-423F-909C-D157D12A78A7}" destId="{497A62EE-BA3B-4288-82FA-11E2F70BF0C2}" srcOrd="0" destOrd="0" presId="urn:microsoft.com/office/officeart/2005/8/layout/hierarchy6"/>
    <dgm:cxn modelId="{99DCD8AA-A4EE-4541-BBFD-348FA8621B52}" type="presOf" srcId="{BDC2B2D9-99D0-4A95-ACED-5DDBAAE594EF}" destId="{575838BF-803C-480F-B961-5695225C47C5}" srcOrd="0" destOrd="0" presId="urn:microsoft.com/office/officeart/2005/8/layout/hierarchy6"/>
    <dgm:cxn modelId="{E11F967B-375E-4D48-9438-66EF9F0DFCEC}" type="presOf" srcId="{5B486A49-3D16-4B56-A177-6B88D464F43E}" destId="{A1F90E35-A5F5-4C5C-BE5C-EA683A696A7F}" srcOrd="1" destOrd="0" presId="urn:microsoft.com/office/officeart/2005/8/layout/hierarchy6"/>
    <dgm:cxn modelId="{FED80983-6A46-4C0A-AA76-7821A6C7B9C9}" type="presOf" srcId="{5E196669-FF30-4C5B-9B13-3D7DCABCCF1B}" destId="{5FCFD49C-53D1-45DC-8873-322DB4F9B30D}" srcOrd="1" destOrd="0" presId="urn:microsoft.com/office/officeart/2005/8/layout/hierarchy6"/>
    <dgm:cxn modelId="{8D95A5CF-9827-4D26-9ECB-E179790A6654}" srcId="{ABAA1BBF-20A0-462B-BA1A-E18898B143BD}" destId="{66C1047B-816C-416B-89D3-0DAF6A39C384}" srcOrd="0" destOrd="0" parTransId="{077A1042-771F-41B6-9A20-B0E7670E84AB}" sibTransId="{B6AD864B-8666-4A79-97BA-5262934E4005}"/>
    <dgm:cxn modelId="{33240366-60BB-4D68-A1AC-3990A8D12952}" type="presOf" srcId="{47F531A0-7E09-4C11-8FA6-18964E674F32}" destId="{C6F50937-C9A8-45E4-B109-B1D0A6490E68}" srcOrd="1" destOrd="0" presId="urn:microsoft.com/office/officeart/2005/8/layout/hierarchy6"/>
    <dgm:cxn modelId="{625FE30A-8E49-4834-8C1A-A57E872E6EE9}" srcId="{15AA9773-D3FD-4401-BC3E-238B850BC048}" destId="{1EFDF9FB-39AB-4B36-86FC-625A9469F782}" srcOrd="0" destOrd="0" parTransId="{4D85BC4D-E1B1-415A-AC11-84A12747FD5C}" sibTransId="{7A94C0CA-F578-4C9E-AAAA-39C3FD2BC49F}"/>
    <dgm:cxn modelId="{1242D4F3-2B2F-4E83-B7EB-6AA733CD5D2D}" srcId="{9ABD4FC6-9580-4E75-B694-2FC84477BE7F}" destId="{DDA05BFE-E3A3-4C96-820D-204B264FD1D9}" srcOrd="2" destOrd="0" parTransId="{1BC72852-F2D9-41C6-A5CF-7E2FB355AA0B}" sibTransId="{1166F6BD-DE89-4CC5-B667-BE738E0B4E8B}"/>
    <dgm:cxn modelId="{1E6024B7-98BB-4506-B13D-085D6FF70461}" srcId="{66F4B399-A92B-4B0C-BA48-5DA1BE8522FA}" destId="{4BC2690E-6959-4804-B436-B05055EEC9F6}" srcOrd="0" destOrd="0" parTransId="{AAB36EA2-0B47-4A61-9611-734A1C222165}" sibTransId="{92EC23D4-71FC-4530-8434-091A001A1ABB}"/>
    <dgm:cxn modelId="{2579EF8D-0E7D-42B1-A5AC-2FA2D08DC23F}" type="presOf" srcId="{5E196669-FF30-4C5B-9B13-3D7DCABCCF1B}" destId="{8E921CCE-37EE-4BC5-8078-4CD5ACAB22C8}" srcOrd="0" destOrd="0" presId="urn:microsoft.com/office/officeart/2005/8/layout/hierarchy6"/>
    <dgm:cxn modelId="{58AA6182-3122-44CC-9410-54D2CB80764C}" type="presOf" srcId="{397F5FDE-AFB4-47E0-9BBD-7A81CFF333AA}" destId="{B8DE8AFF-2930-4F4D-BB79-1FA9BEBF5EE3}" srcOrd="0" destOrd="0" presId="urn:microsoft.com/office/officeart/2005/8/layout/hierarchy6"/>
    <dgm:cxn modelId="{99F6255E-9C19-4F6C-8E29-0DF55F504EFB}" type="presOf" srcId="{761003F0-475F-43C4-8E4D-25AB6E7719AB}" destId="{42F1F1BF-0B4B-4FF7-BD38-6D588F4FE011}" srcOrd="0" destOrd="0" presId="urn:microsoft.com/office/officeart/2005/8/layout/hierarchy6"/>
    <dgm:cxn modelId="{D53ECA5E-51EA-4D15-B222-570FD2A2DD16}" type="presOf" srcId="{CEDC1232-707B-4707-9B52-096BF2ABC906}" destId="{4971E81A-740A-4C93-A6EB-6281AEB96A54}" srcOrd="0" destOrd="0" presId="urn:microsoft.com/office/officeart/2005/8/layout/hierarchy6"/>
    <dgm:cxn modelId="{A9C095FC-5E23-454F-A60F-4FF930373E2A}" srcId="{9ABD4FC6-9580-4E75-B694-2FC84477BE7F}" destId="{45A58F8B-E512-423F-909C-D157D12A78A7}" srcOrd="1" destOrd="0" parTransId="{15C56CF7-7CAC-4EFC-B974-E66781F0A31D}" sibTransId="{C083D07B-D668-4EAD-91B4-8EB0D3B72F17}"/>
    <dgm:cxn modelId="{E2D8C448-FC6C-406E-95BE-06C795EAE98F}" srcId="{DABE63CC-997D-4B37-AA2D-BD3651B842C4}" destId="{60617B56-F1A6-444D-A6AF-2C724A8C77B7}" srcOrd="0" destOrd="0" parTransId="{CEDC1232-707B-4707-9B52-096BF2ABC906}" sibTransId="{3BE40439-E9B6-438D-9EDA-929D18522891}"/>
    <dgm:cxn modelId="{CC24EA14-9F73-49A7-95EB-60C11E49F5D0}" type="presOf" srcId="{4BC2690E-6959-4804-B436-B05055EEC9F6}" destId="{A52FEB9A-2799-4E3E-A727-FC54AE779F62}" srcOrd="0" destOrd="0" presId="urn:microsoft.com/office/officeart/2005/8/layout/hierarchy6"/>
    <dgm:cxn modelId="{1B34B078-A1F3-4E8B-A6AD-BA82BE876DBC}" type="presOf" srcId="{7377B476-91E2-4730-ABF9-E0DB042498BD}" destId="{95821280-C813-4DC0-ABB4-303CC0B8DDC4}" srcOrd="0" destOrd="0" presId="urn:microsoft.com/office/officeart/2005/8/layout/hierarchy6"/>
    <dgm:cxn modelId="{D47EC084-82EE-4434-8574-6ACCFD77775C}" type="presOf" srcId="{5B486A49-3D16-4B56-A177-6B88D464F43E}" destId="{6204889A-8C3A-4E42-8C8F-57B4E0A80377}" srcOrd="0" destOrd="0" presId="urn:microsoft.com/office/officeart/2005/8/layout/hierarchy6"/>
    <dgm:cxn modelId="{9642C8C1-7B79-4291-94F1-4EC9439D9C92}" type="presOf" srcId="{DABE63CC-997D-4B37-AA2D-BD3651B842C4}" destId="{CAB8D3C0-DFA5-4C3B-9630-F99119792FBF}" srcOrd="0" destOrd="0" presId="urn:microsoft.com/office/officeart/2005/8/layout/hierarchy6"/>
    <dgm:cxn modelId="{2232C443-1D9B-494A-8ECD-F24BB3E9EDC9}" type="presOf" srcId="{3BA3C8CA-C6F1-46CA-86A1-A831AAE844A8}" destId="{D2A7ABCA-9182-4B49-A09D-3F4B2FD1ACB5}" srcOrd="0" destOrd="0" presId="urn:microsoft.com/office/officeart/2005/8/layout/hierarchy6"/>
    <dgm:cxn modelId="{160B42C4-C23A-4C22-9979-D411BD1854AC}" srcId="{7C875435-5232-4648-A236-D17B0C527C22}" destId="{C34D43A7-23E6-496F-9DB2-D5A87B74E5F4}" srcOrd="0" destOrd="0" parTransId="{761003F0-475F-43C4-8E4D-25AB6E7719AB}" sibTransId="{E971286F-7F59-41CF-A28C-E146238E71C5}"/>
    <dgm:cxn modelId="{0E2A8F4F-FB48-4782-BE9F-1EEA094C4C55}" type="presOf" srcId="{66C1047B-816C-416B-89D3-0DAF6A39C384}" destId="{96DB326B-8D79-4634-9497-12A0E85682C5}" srcOrd="0" destOrd="0" presId="urn:microsoft.com/office/officeart/2005/8/layout/hierarchy6"/>
    <dgm:cxn modelId="{1C3B25C7-A4B2-45E4-BE86-6211F57D24C5}" srcId="{6A0D87CB-1B9A-4DDB-A0F7-0BE98ACD0037}" destId="{7377B476-91E2-4730-ABF9-E0DB042498BD}" srcOrd="0" destOrd="0" parTransId="{8897DB18-A0E6-4BF0-93AB-D5B71345B6FD}" sibTransId="{2C7F9821-906F-4623-8638-52337B76E084}"/>
    <dgm:cxn modelId="{D5404D51-82F7-4D1F-9CA6-C187EAFE9B7B}" type="presOf" srcId="{ABAA1BBF-20A0-462B-BA1A-E18898B143BD}" destId="{721AEA87-A4C6-4DB4-A62A-268A17FC0F79}" srcOrd="0" destOrd="0" presId="urn:microsoft.com/office/officeart/2005/8/layout/hierarchy6"/>
    <dgm:cxn modelId="{196AC1AA-B7C4-4A54-8E58-F1359D5109F2}" srcId="{397F5FDE-AFB4-47E0-9BBD-7A81CFF333AA}" destId="{68958C30-0381-4338-9262-8CA1BF675617}" srcOrd="0" destOrd="0" parTransId="{237E5A96-54D1-4D6C-A585-A9CCAD6C5129}" sibTransId="{19980A5D-1B60-4CBE-B7F5-84C0A81F7E17}"/>
    <dgm:cxn modelId="{E7D2D733-8BC5-4C25-8FE0-3C393619D1F1}" type="presOf" srcId="{7C875435-5232-4648-A236-D17B0C527C22}" destId="{0C4D2E71-26C9-4AD3-BD94-4350EAFA4A09}" srcOrd="0" destOrd="0" presId="urn:microsoft.com/office/officeart/2005/8/layout/hierarchy6"/>
    <dgm:cxn modelId="{82E0C25B-214F-4DC5-9EBF-41928C9F8774}" type="presOf" srcId="{DDA05BFE-E3A3-4C96-820D-204B264FD1D9}" destId="{3CC7AB4A-B321-4DB2-A151-D34FA5ECBD2C}" srcOrd="0" destOrd="0" presId="urn:microsoft.com/office/officeart/2005/8/layout/hierarchy6"/>
    <dgm:cxn modelId="{E1F27025-684A-4E90-8103-00122E206B67}" type="presOf" srcId="{60617B56-F1A6-444D-A6AF-2C724A8C77B7}" destId="{60D82BA3-38E8-4148-A434-54A07F6E072B}" srcOrd="0" destOrd="0" presId="urn:microsoft.com/office/officeart/2005/8/layout/hierarchy6"/>
    <dgm:cxn modelId="{A6C0B280-E2B9-4728-B24F-A4D7707D1CBA}" type="presOf" srcId="{66F4B399-A92B-4B0C-BA48-5DA1BE8522FA}" destId="{01C4D7AE-13EC-4926-B713-272A937B66C6}" srcOrd="0" destOrd="0" presId="urn:microsoft.com/office/officeart/2005/8/layout/hierarchy6"/>
    <dgm:cxn modelId="{D9BAF608-0B63-4CF0-AF90-88E3B6E711A4}" type="presOf" srcId="{BE7C32E8-AA26-4E08-AB73-68F5D9D10FAD}" destId="{7D158178-6E78-42B3-8173-F5F2AE56AB95}" srcOrd="0" destOrd="0" presId="urn:microsoft.com/office/officeart/2005/8/layout/hierarchy6"/>
    <dgm:cxn modelId="{D468EF3F-5C8A-4E0D-BB4B-6C1459DF60E9}" type="presOf" srcId="{15C56CF7-7CAC-4EFC-B974-E66781F0A31D}" destId="{4E4AE952-6C6F-47E6-8934-419C652FEAB8}" srcOrd="0" destOrd="0" presId="urn:microsoft.com/office/officeart/2005/8/layout/hierarchy6"/>
    <dgm:cxn modelId="{6ADBEE05-6AA8-4CC1-A399-AD53B01CE067}" type="presOf" srcId="{3571826B-6D47-4C5A-B8E9-05FD4976C933}" destId="{51DD6263-43A5-4888-96F7-F3B655D7A9A0}" srcOrd="0" destOrd="0" presId="urn:microsoft.com/office/officeart/2005/8/layout/hierarchy6"/>
    <dgm:cxn modelId="{7FB096BB-36C7-4C54-9621-19331B1BCC6B}" type="presOf" srcId="{F0F1F47E-BB49-4D27-9212-257EB97ED4B5}" destId="{6EF7679E-45A8-43E4-9669-B6DE27292A6F}" srcOrd="0" destOrd="0" presId="urn:microsoft.com/office/officeart/2005/8/layout/hierarchy6"/>
    <dgm:cxn modelId="{1B68C685-CE4A-450F-84DF-88630EA0EF9D}" srcId="{7377B476-91E2-4730-ABF9-E0DB042498BD}" destId="{BDC2B2D9-99D0-4A95-ACED-5DDBAAE594EF}" srcOrd="0" destOrd="0" parTransId="{0B1B43FB-CBE0-4624-AC1A-4A0589901F71}" sibTransId="{A3506F9D-7EC5-47E6-A7B9-435FD8BFDC3E}"/>
    <dgm:cxn modelId="{96A24D74-046B-44C7-B43A-8A05F918CEE5}" type="presOf" srcId="{077A1042-771F-41B6-9A20-B0E7670E84AB}" destId="{F207D1D7-60AE-4202-B241-A2F4FEFA25C4}" srcOrd="0" destOrd="0" presId="urn:microsoft.com/office/officeart/2005/8/layout/hierarchy6"/>
    <dgm:cxn modelId="{4875BD88-E0D1-419C-92F2-D8805F1C8E2D}" type="presOf" srcId="{68958C30-0381-4338-9262-8CA1BF675617}" destId="{91C5A211-C6D7-49C3-93CC-34484A01998E}" srcOrd="0" destOrd="0" presId="urn:microsoft.com/office/officeart/2005/8/layout/hierarchy6"/>
    <dgm:cxn modelId="{C4662B82-71B4-497B-B702-5EC417AE6EDB}" srcId="{9ABD4FC6-9580-4E75-B694-2FC84477BE7F}" destId="{7F3B240B-74D0-451E-B903-86E81A36809D}" srcOrd="0" destOrd="0" parTransId="{0157B2AA-517B-476A-B75A-FFFA01FEA7B2}" sibTransId="{FE16D352-26CA-4669-8F31-F67459E0B2E5}"/>
    <dgm:cxn modelId="{0EDCACE2-7FC2-4EB9-A3C2-243D327EB0F0}" type="presOf" srcId="{AAB36EA2-0B47-4A61-9611-734A1C222165}" destId="{97AFE022-E975-40E3-B1C4-2AFD19E1E108}" srcOrd="0" destOrd="0" presId="urn:microsoft.com/office/officeart/2005/8/layout/hierarchy6"/>
    <dgm:cxn modelId="{7C21E429-1FB7-430E-AAC9-B7533D3690BE}" type="presOf" srcId="{4F1F7F95-67D6-4637-83CE-60040E6C8A75}" destId="{4A81CD6C-7610-45BD-A24A-96E8C8A86D82}" srcOrd="0" destOrd="0" presId="urn:microsoft.com/office/officeart/2005/8/layout/hierarchy6"/>
    <dgm:cxn modelId="{FD4391AC-88C9-4FB4-B3BA-C254F1281DE0}" type="presOf" srcId="{7F3B240B-74D0-451E-B903-86E81A36809D}" destId="{44F8F547-174F-4464-95B9-2F7876547853}" srcOrd="0" destOrd="0" presId="urn:microsoft.com/office/officeart/2005/8/layout/hierarchy6"/>
    <dgm:cxn modelId="{0F445B26-DF3E-481A-AB31-41E2A63DCA41}" type="presOf" srcId="{429836E2-FC70-45D2-BA5E-6FCC20223CAC}" destId="{03A2EB11-7628-4B6A-A313-D942A38DACE4}" srcOrd="0" destOrd="0" presId="urn:microsoft.com/office/officeart/2005/8/layout/hierarchy6"/>
    <dgm:cxn modelId="{1C61E099-AF90-4584-95CE-53E65D6F3E1E}" type="presParOf" srcId="{6EF7679E-45A8-43E4-9669-B6DE27292A6F}" destId="{DCDE0290-571A-4A97-8DD2-06A078A96657}" srcOrd="0" destOrd="0" presId="urn:microsoft.com/office/officeart/2005/8/layout/hierarchy6"/>
    <dgm:cxn modelId="{176D0837-F965-4DDE-8A13-E9D491CCA00C}" type="presParOf" srcId="{DCDE0290-571A-4A97-8DD2-06A078A96657}" destId="{DBB90FD2-D946-4B52-9D62-C20FAE1798AB}" srcOrd="0" destOrd="0" presId="urn:microsoft.com/office/officeart/2005/8/layout/hierarchy6"/>
    <dgm:cxn modelId="{2111B4A4-B68B-49BC-8F84-255CC7AA5300}" type="presParOf" srcId="{DCDE0290-571A-4A97-8DD2-06A078A96657}" destId="{0570E8AF-E753-440D-94E5-DBF64F0C2E4F}" srcOrd="1" destOrd="0" presId="urn:microsoft.com/office/officeart/2005/8/layout/hierarchy6"/>
    <dgm:cxn modelId="{D42BDA94-9917-46B5-B513-04CD7F403AF3}" type="presParOf" srcId="{0570E8AF-E753-440D-94E5-DBF64F0C2E4F}" destId="{74799FF6-6EC4-4693-B877-79162144BA10}" srcOrd="0" destOrd="0" presId="urn:microsoft.com/office/officeart/2005/8/layout/hierarchy6"/>
    <dgm:cxn modelId="{BF14A6B6-7E1B-415F-BDC9-2462395FD404}" type="presParOf" srcId="{74799FF6-6EC4-4693-B877-79162144BA10}" destId="{C44DD8D3-51C9-49BC-A34C-E445E50BDFBF}" srcOrd="0" destOrd="0" presId="urn:microsoft.com/office/officeart/2005/8/layout/hierarchy6"/>
    <dgm:cxn modelId="{DE4BBF72-A924-494F-8BAE-4195036A9327}" type="presParOf" srcId="{74799FF6-6EC4-4693-B877-79162144BA10}" destId="{814DC441-4702-4866-9524-4E819D186D1B}" srcOrd="1" destOrd="0" presId="urn:microsoft.com/office/officeart/2005/8/layout/hierarchy6"/>
    <dgm:cxn modelId="{85F6ACE7-479B-4243-BC06-0AAE08254971}" type="presParOf" srcId="{814DC441-4702-4866-9524-4E819D186D1B}" destId="{0A5E0824-4373-4424-A843-F490163D9F65}" srcOrd="0" destOrd="0" presId="urn:microsoft.com/office/officeart/2005/8/layout/hierarchy6"/>
    <dgm:cxn modelId="{A104D256-FF0E-4EB6-B800-989E1435117F}" type="presParOf" srcId="{814DC441-4702-4866-9524-4E819D186D1B}" destId="{B651A858-6EBA-42CB-A896-678A6AB0AAF4}" srcOrd="1" destOrd="0" presId="urn:microsoft.com/office/officeart/2005/8/layout/hierarchy6"/>
    <dgm:cxn modelId="{96A48580-B4B1-4D09-B92F-360F67CA72E3}" type="presParOf" srcId="{B651A858-6EBA-42CB-A896-678A6AB0AAF4}" destId="{44F8F547-174F-4464-95B9-2F7876547853}" srcOrd="0" destOrd="0" presId="urn:microsoft.com/office/officeart/2005/8/layout/hierarchy6"/>
    <dgm:cxn modelId="{05279479-4901-4335-984F-6C815E2BB174}" type="presParOf" srcId="{B651A858-6EBA-42CB-A896-678A6AB0AAF4}" destId="{85E18600-87C6-4973-AB88-45717D5E62BB}" srcOrd="1" destOrd="0" presId="urn:microsoft.com/office/officeart/2005/8/layout/hierarchy6"/>
    <dgm:cxn modelId="{2B87CB3D-B6BC-451C-9F07-4E92CA99425F}" type="presParOf" srcId="{85E18600-87C6-4973-AB88-45717D5E62BB}" destId="{518E2E51-0DB6-46F1-B20A-B1C52BC501E9}" srcOrd="0" destOrd="0" presId="urn:microsoft.com/office/officeart/2005/8/layout/hierarchy6"/>
    <dgm:cxn modelId="{F51D9463-EBA8-4F4C-9EA0-94841F2922E8}" type="presParOf" srcId="{85E18600-87C6-4973-AB88-45717D5E62BB}" destId="{1F2BDC19-5134-4D2B-B9E5-63CFF9CA9C56}" srcOrd="1" destOrd="0" presId="urn:microsoft.com/office/officeart/2005/8/layout/hierarchy6"/>
    <dgm:cxn modelId="{0DA788DB-C312-40EE-852B-17C3C92ACD39}" type="presParOf" srcId="{1F2BDC19-5134-4D2B-B9E5-63CFF9CA9C56}" destId="{7B391D21-77EB-44E3-A767-F09664B8AF84}" srcOrd="0" destOrd="0" presId="urn:microsoft.com/office/officeart/2005/8/layout/hierarchy6"/>
    <dgm:cxn modelId="{91E16049-A839-4D8B-B470-5B2D26670FB5}" type="presParOf" srcId="{1F2BDC19-5134-4D2B-B9E5-63CFF9CA9C56}" destId="{DB252370-2B5F-4A54-8680-12E510693353}" srcOrd="1" destOrd="0" presId="urn:microsoft.com/office/officeart/2005/8/layout/hierarchy6"/>
    <dgm:cxn modelId="{EC7E5EE2-CF03-45B1-863A-4A3867ED8196}" type="presParOf" srcId="{DB252370-2B5F-4A54-8680-12E510693353}" destId="{4B1C3C51-4E0A-40A3-8203-E67B4689A1EA}" srcOrd="0" destOrd="0" presId="urn:microsoft.com/office/officeart/2005/8/layout/hierarchy6"/>
    <dgm:cxn modelId="{41C38A1E-6439-4188-8D81-8520013F5103}" type="presParOf" srcId="{DB252370-2B5F-4A54-8680-12E510693353}" destId="{DB300E98-92AD-4F81-8FC7-8EC96B021203}" srcOrd="1" destOrd="0" presId="urn:microsoft.com/office/officeart/2005/8/layout/hierarchy6"/>
    <dgm:cxn modelId="{4F3A0856-25FC-4534-8849-41178844DBD8}" type="presParOf" srcId="{DB300E98-92AD-4F81-8FC7-8EC96B021203}" destId="{B0E3C17E-1DF7-4E58-B641-D5C2FF83BFFC}" srcOrd="0" destOrd="0" presId="urn:microsoft.com/office/officeart/2005/8/layout/hierarchy6"/>
    <dgm:cxn modelId="{CC0EB89C-F47D-4A24-8BD9-E2331132BFFC}" type="presParOf" srcId="{DB300E98-92AD-4F81-8FC7-8EC96B021203}" destId="{6E9C8089-83CA-4E54-BA16-10BE37CC6EF2}" srcOrd="1" destOrd="0" presId="urn:microsoft.com/office/officeart/2005/8/layout/hierarchy6"/>
    <dgm:cxn modelId="{C531B91B-4BC7-4081-92E6-E4F7F1AF8CE2}" type="presParOf" srcId="{6E9C8089-83CA-4E54-BA16-10BE37CC6EF2}" destId="{E87377E4-FDAC-4606-8557-16E05DC1F39D}" srcOrd="0" destOrd="0" presId="urn:microsoft.com/office/officeart/2005/8/layout/hierarchy6"/>
    <dgm:cxn modelId="{B2E220EC-ED14-411A-9C57-45D10057603B}" type="presParOf" srcId="{6E9C8089-83CA-4E54-BA16-10BE37CC6EF2}" destId="{89C04C4E-41A6-4AB3-8D74-834FC61FF733}" srcOrd="1" destOrd="0" presId="urn:microsoft.com/office/officeart/2005/8/layout/hierarchy6"/>
    <dgm:cxn modelId="{50B3EED7-140F-41F9-8298-B40542F5349B}" type="presParOf" srcId="{89C04C4E-41A6-4AB3-8D74-834FC61FF733}" destId="{BE9D54E2-BFB8-4086-AC2F-6E577357769E}" srcOrd="0" destOrd="0" presId="urn:microsoft.com/office/officeart/2005/8/layout/hierarchy6"/>
    <dgm:cxn modelId="{9F0E8B87-22ED-4BEE-9850-C29299992ED5}" type="presParOf" srcId="{89C04C4E-41A6-4AB3-8D74-834FC61FF733}" destId="{393EAA13-9D0A-437A-A00B-B687422AEE30}" srcOrd="1" destOrd="0" presId="urn:microsoft.com/office/officeart/2005/8/layout/hierarchy6"/>
    <dgm:cxn modelId="{0C279BB8-E7E4-4437-AA64-683B2232DF81}" type="presParOf" srcId="{393EAA13-9D0A-437A-A00B-B687422AEE30}" destId="{FA5B298A-E1EA-427E-AE59-FF485F5827F6}" srcOrd="0" destOrd="0" presId="urn:microsoft.com/office/officeart/2005/8/layout/hierarchy6"/>
    <dgm:cxn modelId="{B114254B-8654-4EFF-BC3C-526E78DB8744}" type="presParOf" srcId="{393EAA13-9D0A-437A-A00B-B687422AEE30}" destId="{4E37534D-15B9-426C-9985-5309478B2982}" srcOrd="1" destOrd="0" presId="urn:microsoft.com/office/officeart/2005/8/layout/hierarchy6"/>
    <dgm:cxn modelId="{FE952B13-1D1C-4D49-BD2B-86DBEB5A8807}" type="presParOf" srcId="{4E37534D-15B9-426C-9985-5309478B2982}" destId="{01C4D7AE-13EC-4926-B713-272A937B66C6}" srcOrd="0" destOrd="0" presId="urn:microsoft.com/office/officeart/2005/8/layout/hierarchy6"/>
    <dgm:cxn modelId="{E1C2ECD1-EB32-43B7-AB6E-BA1B5063FA18}" type="presParOf" srcId="{4E37534D-15B9-426C-9985-5309478B2982}" destId="{3B48DB87-87C6-4751-8C4C-1461C17B171F}" srcOrd="1" destOrd="0" presId="urn:microsoft.com/office/officeart/2005/8/layout/hierarchy6"/>
    <dgm:cxn modelId="{1D0F6FD9-36D4-477F-A869-9454F6BC57C6}" type="presParOf" srcId="{3B48DB87-87C6-4751-8C4C-1461C17B171F}" destId="{97AFE022-E975-40E3-B1C4-2AFD19E1E108}" srcOrd="0" destOrd="0" presId="urn:microsoft.com/office/officeart/2005/8/layout/hierarchy6"/>
    <dgm:cxn modelId="{75799FAF-02DE-4CAC-87F7-B26EF02A1713}" type="presParOf" srcId="{3B48DB87-87C6-4751-8C4C-1461C17B171F}" destId="{CF3BD6C6-A932-470E-B806-EC4A491EBD9F}" srcOrd="1" destOrd="0" presId="urn:microsoft.com/office/officeart/2005/8/layout/hierarchy6"/>
    <dgm:cxn modelId="{E03C7AD6-C515-49E7-A9A4-7BA2F466ED2B}" type="presParOf" srcId="{CF3BD6C6-A932-470E-B806-EC4A491EBD9F}" destId="{A52FEB9A-2799-4E3E-A727-FC54AE779F62}" srcOrd="0" destOrd="0" presId="urn:microsoft.com/office/officeart/2005/8/layout/hierarchy6"/>
    <dgm:cxn modelId="{6A4ACFC2-6A92-40E0-BD84-345A3FDC0BFA}" type="presParOf" srcId="{CF3BD6C6-A932-470E-B806-EC4A491EBD9F}" destId="{19C9DDA0-A510-43F4-A95A-32672984A592}" srcOrd="1" destOrd="0" presId="urn:microsoft.com/office/officeart/2005/8/layout/hierarchy6"/>
    <dgm:cxn modelId="{4A5F0F4E-E179-4CAA-8F31-D343DC2F5C55}" type="presParOf" srcId="{814DC441-4702-4866-9524-4E819D186D1B}" destId="{4E4AE952-6C6F-47E6-8934-419C652FEAB8}" srcOrd="2" destOrd="0" presId="urn:microsoft.com/office/officeart/2005/8/layout/hierarchy6"/>
    <dgm:cxn modelId="{D162E673-511E-486F-831C-47B44F2DCC48}" type="presParOf" srcId="{814DC441-4702-4866-9524-4E819D186D1B}" destId="{5D16EA3D-0F07-446D-9975-C30B6C781763}" srcOrd="3" destOrd="0" presId="urn:microsoft.com/office/officeart/2005/8/layout/hierarchy6"/>
    <dgm:cxn modelId="{D4271CCF-CEC1-419C-A34E-33DF512D4099}" type="presParOf" srcId="{5D16EA3D-0F07-446D-9975-C30B6C781763}" destId="{497A62EE-BA3B-4288-82FA-11E2F70BF0C2}" srcOrd="0" destOrd="0" presId="urn:microsoft.com/office/officeart/2005/8/layout/hierarchy6"/>
    <dgm:cxn modelId="{E3BA606F-11B0-4C37-9647-10EA6D7FD1F9}" type="presParOf" srcId="{5D16EA3D-0F07-446D-9975-C30B6C781763}" destId="{D81DC748-C523-4FE5-8B55-C667BBC8C7F5}" srcOrd="1" destOrd="0" presId="urn:microsoft.com/office/officeart/2005/8/layout/hierarchy6"/>
    <dgm:cxn modelId="{22E55C17-18E7-4D73-8D66-D7D83BE6A0FD}" type="presParOf" srcId="{D81DC748-C523-4FE5-8B55-C667BBC8C7F5}" destId="{03A2EB11-7628-4B6A-A313-D942A38DACE4}" srcOrd="0" destOrd="0" presId="urn:microsoft.com/office/officeart/2005/8/layout/hierarchy6"/>
    <dgm:cxn modelId="{4539E5B8-E4F8-4966-A8AA-C5FC5382CD43}" type="presParOf" srcId="{D81DC748-C523-4FE5-8B55-C667BBC8C7F5}" destId="{8F2DBBF5-9579-4A8A-A1FB-644A7EE2B599}" srcOrd="1" destOrd="0" presId="urn:microsoft.com/office/officeart/2005/8/layout/hierarchy6"/>
    <dgm:cxn modelId="{830FC1A9-1C35-497A-B778-8FAA903CF48E}" type="presParOf" srcId="{8F2DBBF5-9579-4A8A-A1FB-644A7EE2B599}" destId="{4A81CD6C-7610-45BD-A24A-96E8C8A86D82}" srcOrd="0" destOrd="0" presId="urn:microsoft.com/office/officeart/2005/8/layout/hierarchy6"/>
    <dgm:cxn modelId="{C3093DBD-BDB4-4C7D-AE2C-792431EABE5A}" type="presParOf" srcId="{8F2DBBF5-9579-4A8A-A1FB-644A7EE2B599}" destId="{1B0C2B7F-C537-48D0-9E8E-1BF313D5FC53}" srcOrd="1" destOrd="0" presId="urn:microsoft.com/office/officeart/2005/8/layout/hierarchy6"/>
    <dgm:cxn modelId="{00028649-9EB4-4221-B311-556CD738D547}" type="presParOf" srcId="{1B0C2B7F-C537-48D0-9E8E-1BF313D5FC53}" destId="{51DD6263-43A5-4888-96F7-F3B655D7A9A0}" srcOrd="0" destOrd="0" presId="urn:microsoft.com/office/officeart/2005/8/layout/hierarchy6"/>
    <dgm:cxn modelId="{EFB36446-2C51-4FC8-B435-F075A9039E58}" type="presParOf" srcId="{1B0C2B7F-C537-48D0-9E8E-1BF313D5FC53}" destId="{5A6B8DBB-A06D-4CC5-A7EC-CDC13C9828C9}" srcOrd="1" destOrd="0" presId="urn:microsoft.com/office/officeart/2005/8/layout/hierarchy6"/>
    <dgm:cxn modelId="{01DD89E8-4045-48F0-A6FD-B8F1A9D50D97}" type="presParOf" srcId="{5A6B8DBB-A06D-4CC5-A7EC-CDC13C9828C9}" destId="{CAB8D3C0-DFA5-4C3B-9630-F99119792FBF}" srcOrd="0" destOrd="0" presId="urn:microsoft.com/office/officeart/2005/8/layout/hierarchy6"/>
    <dgm:cxn modelId="{FE034C4D-85E7-4310-8001-F70D35FC8D50}" type="presParOf" srcId="{5A6B8DBB-A06D-4CC5-A7EC-CDC13C9828C9}" destId="{38C72BE5-79E1-4375-A669-AA57835078CA}" srcOrd="1" destOrd="0" presId="urn:microsoft.com/office/officeart/2005/8/layout/hierarchy6"/>
    <dgm:cxn modelId="{7CC37FED-3B15-4058-B3F6-BD7915223336}" type="presParOf" srcId="{38C72BE5-79E1-4375-A669-AA57835078CA}" destId="{4971E81A-740A-4C93-A6EB-6281AEB96A54}" srcOrd="0" destOrd="0" presId="urn:microsoft.com/office/officeart/2005/8/layout/hierarchy6"/>
    <dgm:cxn modelId="{0D594C4D-F761-4F56-9AB8-1F05AE0E64B0}" type="presParOf" srcId="{38C72BE5-79E1-4375-A669-AA57835078CA}" destId="{0F09AFB7-14E3-4C8B-80EC-519A19065B9F}" srcOrd="1" destOrd="0" presId="urn:microsoft.com/office/officeart/2005/8/layout/hierarchy6"/>
    <dgm:cxn modelId="{0FDD995A-A566-4F7E-AACB-9056847BCBEC}" type="presParOf" srcId="{0F09AFB7-14E3-4C8B-80EC-519A19065B9F}" destId="{60D82BA3-38E8-4148-A434-54A07F6E072B}" srcOrd="0" destOrd="0" presId="urn:microsoft.com/office/officeart/2005/8/layout/hierarchy6"/>
    <dgm:cxn modelId="{D89F802D-FB51-445E-A002-F431E8363572}" type="presParOf" srcId="{0F09AFB7-14E3-4C8B-80EC-519A19065B9F}" destId="{DB6354E1-5A0F-424A-922A-FE1E74E11808}" srcOrd="1" destOrd="0" presId="urn:microsoft.com/office/officeart/2005/8/layout/hierarchy6"/>
    <dgm:cxn modelId="{1DD09858-ED99-4CE5-BF4D-0907D266F129}" type="presParOf" srcId="{814DC441-4702-4866-9524-4E819D186D1B}" destId="{E475E4AF-2A1E-4FBD-A7DF-4B384D0FA456}" srcOrd="4" destOrd="0" presId="urn:microsoft.com/office/officeart/2005/8/layout/hierarchy6"/>
    <dgm:cxn modelId="{24CC9F00-BE0F-425C-94F9-ED979CE49419}" type="presParOf" srcId="{814DC441-4702-4866-9524-4E819D186D1B}" destId="{2C060D05-40BE-4A29-9893-42434BF00CEA}" srcOrd="5" destOrd="0" presId="urn:microsoft.com/office/officeart/2005/8/layout/hierarchy6"/>
    <dgm:cxn modelId="{5226E566-CCDD-4F7D-AD5D-45B6D4BE51C2}" type="presParOf" srcId="{2C060D05-40BE-4A29-9893-42434BF00CEA}" destId="{3CC7AB4A-B321-4DB2-A151-D34FA5ECBD2C}" srcOrd="0" destOrd="0" presId="urn:microsoft.com/office/officeart/2005/8/layout/hierarchy6"/>
    <dgm:cxn modelId="{23B919AB-2B43-45F6-8C39-8D80DF1EC792}" type="presParOf" srcId="{2C060D05-40BE-4A29-9893-42434BF00CEA}" destId="{C6F6CFBD-C447-490D-8C38-D892E9736C3B}" srcOrd="1" destOrd="0" presId="urn:microsoft.com/office/officeart/2005/8/layout/hierarchy6"/>
    <dgm:cxn modelId="{D35B3790-F589-4462-AFC6-87023E5DB758}" type="presParOf" srcId="{C6F6CFBD-C447-490D-8C38-D892E9736C3B}" destId="{F3020AAC-06AF-46CB-8EEF-0C7615D85BCE}" srcOrd="0" destOrd="0" presId="urn:microsoft.com/office/officeart/2005/8/layout/hierarchy6"/>
    <dgm:cxn modelId="{C095FFED-FE85-4970-9259-D7337D090F4A}" type="presParOf" srcId="{C6F6CFBD-C447-490D-8C38-D892E9736C3B}" destId="{41F22FCC-D679-4A5A-97C1-77A43A4EF8F6}" srcOrd="1" destOrd="0" presId="urn:microsoft.com/office/officeart/2005/8/layout/hierarchy6"/>
    <dgm:cxn modelId="{98549699-9A30-4031-97C0-5D6557430743}" type="presParOf" srcId="{41F22FCC-D679-4A5A-97C1-77A43A4EF8F6}" destId="{B8DE8AFF-2930-4F4D-BB79-1FA9BEBF5EE3}" srcOrd="0" destOrd="0" presId="urn:microsoft.com/office/officeart/2005/8/layout/hierarchy6"/>
    <dgm:cxn modelId="{6D795FED-7747-4E3D-BEAC-204078869089}" type="presParOf" srcId="{41F22FCC-D679-4A5A-97C1-77A43A4EF8F6}" destId="{17F06087-A218-487F-B36F-4F8491D5126D}" srcOrd="1" destOrd="0" presId="urn:microsoft.com/office/officeart/2005/8/layout/hierarchy6"/>
    <dgm:cxn modelId="{46B0E082-AFD6-401D-BBC2-5A654381CC47}" type="presParOf" srcId="{17F06087-A218-487F-B36F-4F8491D5126D}" destId="{E3B95303-A1CB-4821-BE58-1187A831BCF5}" srcOrd="0" destOrd="0" presId="urn:microsoft.com/office/officeart/2005/8/layout/hierarchy6"/>
    <dgm:cxn modelId="{7905627F-2687-4DA7-8B77-E2838D6D75B2}" type="presParOf" srcId="{17F06087-A218-487F-B36F-4F8491D5126D}" destId="{C65A2D9A-FDA1-4092-B51D-62140EA196D4}" srcOrd="1" destOrd="0" presId="urn:microsoft.com/office/officeart/2005/8/layout/hierarchy6"/>
    <dgm:cxn modelId="{4BE14840-2868-48EA-98C9-BB9050F9503D}" type="presParOf" srcId="{C65A2D9A-FDA1-4092-B51D-62140EA196D4}" destId="{91C5A211-C6D7-49C3-93CC-34484A01998E}" srcOrd="0" destOrd="0" presId="urn:microsoft.com/office/officeart/2005/8/layout/hierarchy6"/>
    <dgm:cxn modelId="{D15BE568-5131-4447-A19F-4FDB2358E9CF}" type="presParOf" srcId="{C65A2D9A-FDA1-4092-B51D-62140EA196D4}" destId="{69D969AB-6DF5-4D49-B55C-21B2CA543628}" srcOrd="1" destOrd="0" presId="urn:microsoft.com/office/officeart/2005/8/layout/hierarchy6"/>
    <dgm:cxn modelId="{71F20DDC-0F95-4036-AF24-15D61AD65362}" type="presParOf" srcId="{69D969AB-6DF5-4D49-B55C-21B2CA543628}" destId="{D9775DBB-26A9-4D6A-9A21-E93452F465C2}" srcOrd="0" destOrd="0" presId="urn:microsoft.com/office/officeart/2005/8/layout/hierarchy6"/>
    <dgm:cxn modelId="{1E442423-E566-48E6-8A38-71F6141E5650}" type="presParOf" srcId="{69D969AB-6DF5-4D49-B55C-21B2CA543628}" destId="{4CBEC687-263B-42FE-AFDF-CF4BF2C27989}" srcOrd="1" destOrd="0" presId="urn:microsoft.com/office/officeart/2005/8/layout/hierarchy6"/>
    <dgm:cxn modelId="{11778CA6-D990-4F88-983F-99809911FCB4}" type="presParOf" srcId="{4CBEC687-263B-42FE-AFDF-CF4BF2C27989}" destId="{0C4D2E71-26C9-4AD3-BD94-4350EAFA4A09}" srcOrd="0" destOrd="0" presId="urn:microsoft.com/office/officeart/2005/8/layout/hierarchy6"/>
    <dgm:cxn modelId="{3F48D6A9-22EA-4CAE-A9DA-DDA89250F000}" type="presParOf" srcId="{4CBEC687-263B-42FE-AFDF-CF4BF2C27989}" destId="{C7C7EA62-A14D-4A21-A154-27B89C5BF1B4}" srcOrd="1" destOrd="0" presId="urn:microsoft.com/office/officeart/2005/8/layout/hierarchy6"/>
    <dgm:cxn modelId="{4D939C39-E94F-4FDD-B4AC-A93893EE1ABC}" type="presParOf" srcId="{C7C7EA62-A14D-4A21-A154-27B89C5BF1B4}" destId="{42F1F1BF-0B4B-4FF7-BD38-6D588F4FE011}" srcOrd="0" destOrd="0" presId="urn:microsoft.com/office/officeart/2005/8/layout/hierarchy6"/>
    <dgm:cxn modelId="{3EE9636B-2547-4F6C-A51B-0C9D300CF2DB}" type="presParOf" srcId="{C7C7EA62-A14D-4A21-A154-27B89C5BF1B4}" destId="{828F8801-4C39-4D2B-925C-4D5154170842}" srcOrd="1" destOrd="0" presId="urn:microsoft.com/office/officeart/2005/8/layout/hierarchy6"/>
    <dgm:cxn modelId="{2A0A63BD-5DA5-4DF6-A55A-C06C598A2E2F}" type="presParOf" srcId="{828F8801-4C39-4D2B-925C-4D5154170842}" destId="{D9DB0B1F-D440-4861-964F-388914004BCE}" srcOrd="0" destOrd="0" presId="urn:microsoft.com/office/officeart/2005/8/layout/hierarchy6"/>
    <dgm:cxn modelId="{1AD07C45-DE57-48EE-A720-5B45950BA61A}" type="presParOf" srcId="{828F8801-4C39-4D2B-925C-4D5154170842}" destId="{0904EF4C-C952-44A6-BC5D-BBA9EBB4194E}" srcOrd="1" destOrd="0" presId="urn:microsoft.com/office/officeart/2005/8/layout/hierarchy6"/>
    <dgm:cxn modelId="{5B34C91B-AFA4-4A7F-809B-EE9EE5C71273}" type="presParOf" srcId="{814DC441-4702-4866-9524-4E819D186D1B}" destId="{D2A7ABCA-9182-4B49-A09D-3F4B2FD1ACB5}" srcOrd="6" destOrd="0" presId="urn:microsoft.com/office/officeart/2005/8/layout/hierarchy6"/>
    <dgm:cxn modelId="{100A33F1-4837-4C49-9FA0-F04694915AAB}" type="presParOf" srcId="{814DC441-4702-4866-9524-4E819D186D1B}" destId="{92191F84-9604-45D4-9497-7F680E917DAE}" srcOrd="7" destOrd="0" presId="urn:microsoft.com/office/officeart/2005/8/layout/hierarchy6"/>
    <dgm:cxn modelId="{44168488-A38D-48A4-9D85-3B48810245F0}" type="presParOf" srcId="{92191F84-9604-45D4-9497-7F680E917DAE}" destId="{CE2F46B6-FFBA-40FD-81D2-397A02BD468B}" srcOrd="0" destOrd="0" presId="urn:microsoft.com/office/officeart/2005/8/layout/hierarchy6"/>
    <dgm:cxn modelId="{4F0C1F1E-75D2-409F-AE6D-7A5E0D668DDF}" type="presParOf" srcId="{92191F84-9604-45D4-9497-7F680E917DAE}" destId="{D1B3B90E-3DEA-4A02-9B46-17A1CDA6620D}" srcOrd="1" destOrd="0" presId="urn:microsoft.com/office/officeart/2005/8/layout/hierarchy6"/>
    <dgm:cxn modelId="{0A4311CB-86AA-4436-A6A7-D192B3815F8C}" type="presParOf" srcId="{D1B3B90E-3DEA-4A02-9B46-17A1CDA6620D}" destId="{C9C69CAF-E079-4991-ADE9-BBB8772AA22A}" srcOrd="0" destOrd="0" presId="urn:microsoft.com/office/officeart/2005/8/layout/hierarchy6"/>
    <dgm:cxn modelId="{A0ECA3D6-84C5-48A5-9D1F-240762ACFBEA}" type="presParOf" srcId="{D1B3B90E-3DEA-4A02-9B46-17A1CDA6620D}" destId="{061B5BFB-9C52-45C8-A1C1-5F6A2F866A3A}" srcOrd="1" destOrd="0" presId="urn:microsoft.com/office/officeart/2005/8/layout/hierarchy6"/>
    <dgm:cxn modelId="{14C101E8-7ACF-4305-9442-E960BC6BC58B}" type="presParOf" srcId="{061B5BFB-9C52-45C8-A1C1-5F6A2F866A3A}" destId="{95821280-C813-4DC0-ABB4-303CC0B8DDC4}" srcOrd="0" destOrd="0" presId="urn:microsoft.com/office/officeart/2005/8/layout/hierarchy6"/>
    <dgm:cxn modelId="{DEA1A166-B6EE-4E6D-AB3D-DBE290681592}" type="presParOf" srcId="{061B5BFB-9C52-45C8-A1C1-5F6A2F866A3A}" destId="{43EDB40D-2F73-446F-ADAD-5A3EEA2FB3E5}" srcOrd="1" destOrd="0" presId="urn:microsoft.com/office/officeart/2005/8/layout/hierarchy6"/>
    <dgm:cxn modelId="{D34AE208-A455-407C-BE06-807ED280169E}" type="presParOf" srcId="{43EDB40D-2F73-446F-ADAD-5A3EEA2FB3E5}" destId="{C7CFBFB3-8406-4139-B531-AAE39C9ECB12}" srcOrd="0" destOrd="0" presId="urn:microsoft.com/office/officeart/2005/8/layout/hierarchy6"/>
    <dgm:cxn modelId="{290E45E2-38F9-4015-88E2-577E8711D680}" type="presParOf" srcId="{43EDB40D-2F73-446F-ADAD-5A3EEA2FB3E5}" destId="{33CB5B54-6A99-41CB-BBDE-D57364E75AAB}" srcOrd="1" destOrd="0" presId="urn:microsoft.com/office/officeart/2005/8/layout/hierarchy6"/>
    <dgm:cxn modelId="{35F2D849-7275-4521-8748-CD659626AC06}" type="presParOf" srcId="{33CB5B54-6A99-41CB-BBDE-D57364E75AAB}" destId="{575838BF-803C-480F-B961-5695225C47C5}" srcOrd="0" destOrd="0" presId="urn:microsoft.com/office/officeart/2005/8/layout/hierarchy6"/>
    <dgm:cxn modelId="{53F0928E-5C02-488D-999F-58FBB6EF1102}" type="presParOf" srcId="{33CB5B54-6A99-41CB-BBDE-D57364E75AAB}" destId="{14D86575-CFD5-4F91-BB45-19561ADFD5FE}" srcOrd="1" destOrd="0" presId="urn:microsoft.com/office/officeart/2005/8/layout/hierarchy6"/>
    <dgm:cxn modelId="{BB0CFD9B-2360-4BE6-8BA2-A6EB7F72CA0E}" type="presParOf" srcId="{14D86575-CFD5-4F91-BB45-19561ADFD5FE}" destId="{30B5DD7C-F417-4FA4-9BFD-A62596977080}" srcOrd="0" destOrd="0" presId="urn:microsoft.com/office/officeart/2005/8/layout/hierarchy6"/>
    <dgm:cxn modelId="{27375CB7-3234-496F-BE80-3FFEA5704837}" type="presParOf" srcId="{14D86575-CFD5-4F91-BB45-19561ADFD5FE}" destId="{3D27162B-36EC-44F4-934D-408865BBE476}" srcOrd="1" destOrd="0" presId="urn:microsoft.com/office/officeart/2005/8/layout/hierarchy6"/>
    <dgm:cxn modelId="{94440FB8-A032-46AF-94A9-6ECBFDB0D2E3}" type="presParOf" srcId="{3D27162B-36EC-44F4-934D-408865BBE476}" destId="{721AEA87-A4C6-4DB4-A62A-268A17FC0F79}" srcOrd="0" destOrd="0" presId="urn:microsoft.com/office/officeart/2005/8/layout/hierarchy6"/>
    <dgm:cxn modelId="{E3462C1B-E47E-4855-BC1A-B3C6D9C95185}" type="presParOf" srcId="{3D27162B-36EC-44F4-934D-408865BBE476}" destId="{2FF8C1EC-F6C2-43A2-8201-C77C97C84740}" srcOrd="1" destOrd="0" presId="urn:microsoft.com/office/officeart/2005/8/layout/hierarchy6"/>
    <dgm:cxn modelId="{56F102AE-1BC9-433D-A908-0AC99B44E1AC}" type="presParOf" srcId="{2FF8C1EC-F6C2-43A2-8201-C77C97C84740}" destId="{F207D1D7-60AE-4202-B241-A2F4FEFA25C4}" srcOrd="0" destOrd="0" presId="urn:microsoft.com/office/officeart/2005/8/layout/hierarchy6"/>
    <dgm:cxn modelId="{001013C4-CD3B-488C-8647-821AD0329E63}" type="presParOf" srcId="{2FF8C1EC-F6C2-43A2-8201-C77C97C84740}" destId="{B1ECA617-269A-4DD5-95FA-D359A3E9CC7C}" srcOrd="1" destOrd="0" presId="urn:microsoft.com/office/officeart/2005/8/layout/hierarchy6"/>
    <dgm:cxn modelId="{34F36B44-DA1E-4B97-A9B4-44645165287F}" type="presParOf" srcId="{B1ECA617-269A-4DD5-95FA-D359A3E9CC7C}" destId="{96DB326B-8D79-4634-9497-12A0E85682C5}" srcOrd="0" destOrd="0" presId="urn:microsoft.com/office/officeart/2005/8/layout/hierarchy6"/>
    <dgm:cxn modelId="{122550A9-F857-40E5-8EB9-03C4ACEEC2DD}" type="presParOf" srcId="{B1ECA617-269A-4DD5-95FA-D359A3E9CC7C}" destId="{9F0E69EA-551D-4511-A637-C87E6441B36F}" srcOrd="1" destOrd="0" presId="urn:microsoft.com/office/officeart/2005/8/layout/hierarchy6"/>
    <dgm:cxn modelId="{E967B151-93C5-496A-9760-FEB3E25F9253}" type="presParOf" srcId="{6EF7679E-45A8-43E4-9669-B6DE27292A6F}" destId="{90ECC044-C873-4E1A-80F0-DC018A9130DA}" srcOrd="1" destOrd="0" presId="urn:microsoft.com/office/officeart/2005/8/layout/hierarchy6"/>
    <dgm:cxn modelId="{27FB104F-9B09-45C0-94C2-C901C8FD90D8}" type="presParOf" srcId="{90ECC044-C873-4E1A-80F0-DC018A9130DA}" destId="{3ADAEB22-2E09-4C9F-8AA8-180DFCF43491}" srcOrd="0" destOrd="0" presId="urn:microsoft.com/office/officeart/2005/8/layout/hierarchy6"/>
    <dgm:cxn modelId="{AEE8D10D-ADD6-4A2F-A9B8-069DA5353BB5}" type="presParOf" srcId="{3ADAEB22-2E09-4C9F-8AA8-180DFCF43491}" destId="{9F7FBEA2-EC28-45B0-AC96-4BEEDEA731CF}" srcOrd="0" destOrd="0" presId="urn:microsoft.com/office/officeart/2005/8/layout/hierarchy6"/>
    <dgm:cxn modelId="{24BAB0F7-65D4-431D-8CA4-74DF45381ACE}" type="presParOf" srcId="{3ADAEB22-2E09-4C9F-8AA8-180DFCF43491}" destId="{C6F50937-C9A8-45E4-B109-B1D0A6490E68}" srcOrd="1" destOrd="0" presId="urn:microsoft.com/office/officeart/2005/8/layout/hierarchy6"/>
    <dgm:cxn modelId="{AD007FF9-91A7-4461-B077-D5630DE8BBFB}" type="presParOf" srcId="{90ECC044-C873-4E1A-80F0-DC018A9130DA}" destId="{9379C15A-4573-4AE9-9AB8-83AB7BB364BF}" srcOrd="1" destOrd="0" presId="urn:microsoft.com/office/officeart/2005/8/layout/hierarchy6"/>
    <dgm:cxn modelId="{F7638ABD-9218-482E-A988-6E74E187216E}" type="presParOf" srcId="{9379C15A-4573-4AE9-9AB8-83AB7BB364BF}" destId="{E99AC048-545C-46DB-899A-D57ED5FC2E10}" srcOrd="0" destOrd="0" presId="urn:microsoft.com/office/officeart/2005/8/layout/hierarchy6"/>
    <dgm:cxn modelId="{4CD76273-1965-4E52-8558-A2066F6F07A1}" type="presParOf" srcId="{90ECC044-C873-4E1A-80F0-DC018A9130DA}" destId="{0BCBDC11-2718-44E0-9317-5AD8C959E054}" srcOrd="2" destOrd="0" presId="urn:microsoft.com/office/officeart/2005/8/layout/hierarchy6"/>
    <dgm:cxn modelId="{86DF2455-59B1-4E5E-BEC5-0CD1929DC5E4}" type="presParOf" srcId="{0BCBDC11-2718-44E0-9317-5AD8C959E054}" destId="{7D158178-6E78-42B3-8173-F5F2AE56AB95}" srcOrd="0" destOrd="0" presId="urn:microsoft.com/office/officeart/2005/8/layout/hierarchy6"/>
    <dgm:cxn modelId="{B0154BB7-18AB-4AE9-85B9-777616911964}" type="presParOf" srcId="{0BCBDC11-2718-44E0-9317-5AD8C959E054}" destId="{351AAD48-F1A5-46BA-863B-E00FE61075C1}" srcOrd="1" destOrd="0" presId="urn:microsoft.com/office/officeart/2005/8/layout/hierarchy6"/>
    <dgm:cxn modelId="{DAEBF750-3AE0-42FF-9F68-3405590F101A}" type="presParOf" srcId="{90ECC044-C873-4E1A-80F0-DC018A9130DA}" destId="{10220010-03C4-419D-ACFF-89C9F7DB472C}" srcOrd="3" destOrd="0" presId="urn:microsoft.com/office/officeart/2005/8/layout/hierarchy6"/>
    <dgm:cxn modelId="{A5169937-F92C-45F4-989D-76BA585EBCB0}" type="presParOf" srcId="{10220010-03C4-419D-ACFF-89C9F7DB472C}" destId="{04F6FF42-89E2-45AF-8A22-8963DADDF6AA}" srcOrd="0" destOrd="0" presId="urn:microsoft.com/office/officeart/2005/8/layout/hierarchy6"/>
    <dgm:cxn modelId="{9130D367-6939-4324-BCA3-357A210AF27F}" type="presParOf" srcId="{90ECC044-C873-4E1A-80F0-DC018A9130DA}" destId="{111950F8-7A3F-47D8-9C1D-78A6FE5BC1B5}" srcOrd="4" destOrd="0" presId="urn:microsoft.com/office/officeart/2005/8/layout/hierarchy6"/>
    <dgm:cxn modelId="{34E8820B-5BBF-44C0-B304-DE88AC47EAFB}" type="presParOf" srcId="{111950F8-7A3F-47D8-9C1D-78A6FE5BC1B5}" destId="{6204889A-8C3A-4E42-8C8F-57B4E0A80377}" srcOrd="0" destOrd="0" presId="urn:microsoft.com/office/officeart/2005/8/layout/hierarchy6"/>
    <dgm:cxn modelId="{3E9B8356-977E-465A-9A8C-CA816F9F0E23}" type="presParOf" srcId="{111950F8-7A3F-47D8-9C1D-78A6FE5BC1B5}" destId="{A1F90E35-A5F5-4C5C-BE5C-EA683A696A7F}" srcOrd="1" destOrd="0" presId="urn:microsoft.com/office/officeart/2005/8/layout/hierarchy6"/>
    <dgm:cxn modelId="{4D96CF4D-FB50-45B7-AF0B-32C32D08111A}" type="presParOf" srcId="{90ECC044-C873-4E1A-80F0-DC018A9130DA}" destId="{5FFF508C-6AD3-4A99-85F8-E78A5764A292}" srcOrd="5" destOrd="0" presId="urn:microsoft.com/office/officeart/2005/8/layout/hierarchy6"/>
    <dgm:cxn modelId="{38664381-266E-4507-B362-05DA0D606466}" type="presParOf" srcId="{5FFF508C-6AD3-4A99-85F8-E78A5764A292}" destId="{9D531E9F-1528-435B-8AA9-F5C0B11C62B0}" srcOrd="0" destOrd="0" presId="urn:microsoft.com/office/officeart/2005/8/layout/hierarchy6"/>
    <dgm:cxn modelId="{BF7AFEF3-4D58-4E9B-AB6E-7D118CA98BCF}" type="presParOf" srcId="{90ECC044-C873-4E1A-80F0-DC018A9130DA}" destId="{5614CEC3-867F-4919-BA5D-910B60B09DB5}" srcOrd="6" destOrd="0" presId="urn:microsoft.com/office/officeart/2005/8/layout/hierarchy6"/>
    <dgm:cxn modelId="{9B1B0B57-E096-4E4C-99D1-0FDE0D7A44E4}" type="presParOf" srcId="{5614CEC3-867F-4919-BA5D-910B60B09DB5}" destId="{8E921CCE-37EE-4BC5-8078-4CD5ACAB22C8}" srcOrd="0" destOrd="0" presId="urn:microsoft.com/office/officeart/2005/8/layout/hierarchy6"/>
    <dgm:cxn modelId="{51D99A6F-7CF1-4846-9B45-38DFC172156F}" type="presParOf" srcId="{5614CEC3-867F-4919-BA5D-910B60B09DB5}" destId="{5FCFD49C-53D1-45DC-8873-322DB4F9B30D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1F47E-BB49-4D27-9212-257EB97ED4B5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F3B240B-74D0-451E-B903-86E81A36809D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1000" b="1" dirty="0"/>
            <a:t>C.1 </a:t>
          </a:r>
          <a:r>
            <a:rPr lang="cs-CZ" sz="1000" dirty="0"/>
            <a:t>Vytvořením podmínek pro zvýšení výkonnosti místní ekonomiky hospodářských subjektů zajistit předpoklady pro stabilizaci stávajících a vznik nových pracovních míst přímo v obcích a tím napomoci ke stabilizaci osídlení regionu</a:t>
          </a:r>
        </a:p>
      </dgm:t>
    </dgm:pt>
    <dgm:pt modelId="{0157B2AA-517B-476A-B75A-FFFA01FEA7B2}" type="parTrans" cxnId="{C4662B82-71B4-497B-B702-5EC417AE6EDB}">
      <dgm:prSet/>
      <dgm:spPr/>
      <dgm:t>
        <a:bodyPr/>
        <a:lstStyle/>
        <a:p>
          <a:endParaRPr lang="cs-CZ"/>
        </a:p>
      </dgm:t>
    </dgm:pt>
    <dgm:pt modelId="{FE16D352-26CA-4669-8F31-F67459E0B2E5}" type="sibTrans" cxnId="{C4662B82-71B4-497B-B702-5EC417AE6EDB}">
      <dgm:prSet/>
      <dgm:spPr/>
      <dgm:t>
        <a:bodyPr/>
        <a:lstStyle/>
        <a:p>
          <a:endParaRPr lang="cs-CZ"/>
        </a:p>
      </dgm:t>
    </dgm:pt>
    <dgm:pt modelId="{47F531A0-7E09-4C11-8FA6-18964E674F32}">
      <dgm:prSet phldrT="[Text]" custT="1"/>
      <dgm:spPr>
        <a:noFill/>
      </dgm:spPr>
      <dgm:t>
        <a:bodyPr/>
        <a:lstStyle/>
        <a:p>
          <a:r>
            <a:rPr lang="cs-CZ" sz="1000" b="1" dirty="0"/>
            <a:t>Klíčová oblast</a:t>
          </a:r>
        </a:p>
      </dgm:t>
    </dgm:pt>
    <dgm:pt modelId="{0FCF785C-E42D-426D-88CF-465646795F3A}" type="parTrans" cxnId="{93D67474-9D66-4CFA-AFAB-F4F2A8B8A910}">
      <dgm:prSet/>
      <dgm:spPr/>
      <dgm:t>
        <a:bodyPr/>
        <a:lstStyle/>
        <a:p>
          <a:endParaRPr lang="cs-CZ"/>
        </a:p>
      </dgm:t>
    </dgm:pt>
    <dgm:pt modelId="{5054CEAF-A72C-4559-A91E-481A7B12F447}" type="sibTrans" cxnId="{93D67474-9D66-4CFA-AFAB-F4F2A8B8A910}">
      <dgm:prSet/>
      <dgm:spPr/>
      <dgm:t>
        <a:bodyPr/>
        <a:lstStyle/>
        <a:p>
          <a:endParaRPr lang="cs-CZ"/>
        </a:p>
      </dgm:t>
    </dgm:pt>
    <dgm:pt modelId="{BE7C32E8-AA26-4E08-AB73-68F5D9D10FAD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gm:t>
    </dgm:pt>
    <dgm:pt modelId="{ADB6F6CC-4C9F-466A-902E-8180D597ED89}" type="parTrans" cxnId="{7B3714BD-4CC8-42AB-8A84-6555D8BD4BCC}">
      <dgm:prSet/>
      <dgm:spPr/>
      <dgm:t>
        <a:bodyPr/>
        <a:lstStyle/>
        <a:p>
          <a:endParaRPr lang="cs-CZ"/>
        </a:p>
      </dgm:t>
    </dgm:pt>
    <dgm:pt modelId="{C6406F8D-3B7C-46A0-BBA0-9B7BA3C9AE8A}" type="sibTrans" cxnId="{7B3714BD-4CC8-42AB-8A84-6555D8BD4BCC}">
      <dgm:prSet/>
      <dgm:spPr/>
      <dgm:t>
        <a:bodyPr/>
        <a:lstStyle/>
        <a:p>
          <a:endParaRPr lang="cs-CZ"/>
        </a:p>
      </dgm:t>
    </dgm:pt>
    <dgm:pt modelId="{5B486A49-3D16-4B56-A177-6B88D464F43E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accent6">
                  <a:lumMod val="50000"/>
                </a:schemeClr>
              </a:solidFill>
            </a:rPr>
            <a:t>Podoblasti</a:t>
          </a:r>
        </a:p>
      </dgm:t>
    </dgm:pt>
    <dgm:pt modelId="{824510CE-0BB0-4340-B2D7-5C65C47A1CE8}" type="parTrans" cxnId="{EF37269E-1488-4370-84B4-BE2205E6CB03}">
      <dgm:prSet/>
      <dgm:spPr/>
      <dgm:t>
        <a:bodyPr/>
        <a:lstStyle/>
        <a:p>
          <a:endParaRPr lang="cs-CZ"/>
        </a:p>
      </dgm:t>
    </dgm:pt>
    <dgm:pt modelId="{26B7E662-D3AA-401D-B996-AA1F5A398E8F}" type="sibTrans" cxnId="{EF37269E-1488-4370-84B4-BE2205E6CB03}">
      <dgm:prSet/>
      <dgm:spPr/>
      <dgm:t>
        <a:bodyPr/>
        <a:lstStyle/>
        <a:p>
          <a:endParaRPr lang="cs-CZ"/>
        </a:p>
      </dgm:t>
    </dgm:pt>
    <dgm:pt modelId="{15AA9773-D3FD-4401-BC3E-238B850BC048}">
      <dgm:prSet custT="1"/>
      <dgm:spPr>
        <a:solidFill>
          <a:srgbClr val="92D050"/>
        </a:solidFill>
      </dgm:spPr>
      <dgm:t>
        <a:bodyPr/>
        <a:lstStyle/>
        <a:p>
          <a:r>
            <a:rPr lang="cs-CZ" sz="1050" b="1" dirty="0"/>
            <a:t>C.1.1</a:t>
          </a:r>
          <a:r>
            <a:rPr lang="cs-CZ" sz="1050" dirty="0"/>
            <a:t> Posílení konkurenceschopnosti v oblasti zemědělství a lesnictví se zachováním stability krajiny</a:t>
          </a:r>
        </a:p>
      </dgm:t>
    </dgm:pt>
    <dgm:pt modelId="{ED9BE622-0596-4CE5-AA48-630D85E620C3}" type="parTrans" cxnId="{773BEB2E-F021-4F12-B94D-A1144DA356B6}">
      <dgm:prSet/>
      <dgm:spPr/>
      <dgm:t>
        <a:bodyPr/>
        <a:lstStyle/>
        <a:p>
          <a:endParaRPr lang="cs-CZ"/>
        </a:p>
      </dgm:t>
    </dgm:pt>
    <dgm:pt modelId="{0A3D5282-6160-4C09-A24F-5DF2BE123357}" type="sibTrans" cxnId="{773BEB2E-F021-4F12-B94D-A1144DA356B6}">
      <dgm:prSet/>
      <dgm:spPr/>
      <dgm:t>
        <a:bodyPr/>
        <a:lstStyle/>
        <a:p>
          <a:endParaRPr lang="cs-CZ"/>
        </a:p>
      </dgm:t>
    </dgm:pt>
    <dgm:pt modelId="{5E196669-FF30-4C5B-9B13-3D7DCABCCF1B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tx1"/>
              </a:solidFill>
            </a:rPr>
            <a:t>Specifické (realizační) cíle</a:t>
          </a:r>
        </a:p>
      </dgm:t>
    </dgm:pt>
    <dgm:pt modelId="{DFDB0AB4-984E-43C6-A624-D5256216F743}" type="parTrans" cxnId="{30E6F0E2-0263-4619-9D97-A6603FB11E3C}">
      <dgm:prSet/>
      <dgm:spPr/>
      <dgm:t>
        <a:bodyPr/>
        <a:lstStyle/>
        <a:p>
          <a:endParaRPr lang="cs-CZ"/>
        </a:p>
      </dgm:t>
    </dgm:pt>
    <dgm:pt modelId="{D659FAB7-BC5B-4442-B85D-12CED096F940}" type="sibTrans" cxnId="{30E6F0E2-0263-4619-9D97-A6603FB11E3C}">
      <dgm:prSet/>
      <dgm:spPr/>
      <dgm:t>
        <a:bodyPr/>
        <a:lstStyle/>
        <a:p>
          <a:endParaRPr lang="cs-CZ"/>
        </a:p>
      </dgm:t>
    </dgm:pt>
    <dgm:pt modelId="{1EFDF9FB-39AB-4B36-86FC-625A9469F78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b="1" dirty="0"/>
            <a:t>C.1.1.1</a:t>
          </a:r>
          <a:r>
            <a:rPr lang="cs-CZ" sz="1050" dirty="0"/>
            <a:t> Podpora rozvoje zemědělského podnikání</a:t>
          </a:r>
          <a:endParaRPr lang="cs-CZ" sz="1050" i="0" dirty="0"/>
        </a:p>
      </dgm:t>
    </dgm:pt>
    <dgm:pt modelId="{4D85BC4D-E1B1-415A-AC11-84A12747FD5C}" type="parTrans" cxnId="{625FE30A-8E49-4834-8C1A-A57E872E6EE9}">
      <dgm:prSet/>
      <dgm:spPr/>
      <dgm:t>
        <a:bodyPr/>
        <a:lstStyle/>
        <a:p>
          <a:endParaRPr lang="cs-CZ"/>
        </a:p>
      </dgm:t>
    </dgm:pt>
    <dgm:pt modelId="{7A94C0CA-F578-4C9E-AAAA-39C3FD2BC49F}" type="sibTrans" cxnId="{625FE30A-8E49-4834-8C1A-A57E872E6EE9}">
      <dgm:prSet/>
      <dgm:spPr/>
      <dgm:t>
        <a:bodyPr/>
        <a:lstStyle/>
        <a:p>
          <a:endParaRPr lang="cs-CZ"/>
        </a:p>
      </dgm:t>
    </dgm:pt>
    <dgm:pt modelId="{9ABD4FC6-9580-4E75-B694-2FC84477BE7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sz="1400" dirty="0"/>
            <a:t>C. Podpora podnikání a zaměstnanosti</a:t>
          </a:r>
        </a:p>
      </dgm:t>
    </dgm:pt>
    <dgm:pt modelId="{786A5D41-51E0-4CFC-946C-31D51D0D4041}" type="sibTrans" cxnId="{E8929402-0EB3-4F46-B860-2709FCDC7B6D}">
      <dgm:prSet/>
      <dgm:spPr/>
      <dgm:t>
        <a:bodyPr/>
        <a:lstStyle/>
        <a:p>
          <a:endParaRPr lang="cs-CZ"/>
        </a:p>
      </dgm:t>
    </dgm:pt>
    <dgm:pt modelId="{80752DFD-A37C-4C02-A732-ABA5EE025B0C}" type="parTrans" cxnId="{E8929402-0EB3-4F46-B860-2709FCDC7B6D}">
      <dgm:prSet/>
      <dgm:spPr/>
      <dgm:t>
        <a:bodyPr/>
        <a:lstStyle/>
        <a:p>
          <a:endParaRPr lang="cs-CZ"/>
        </a:p>
      </dgm:t>
    </dgm:pt>
    <dgm:pt modelId="{4F1F7F95-67D6-4637-83CE-60040E6C8A75}">
      <dgm:prSet custT="1"/>
      <dgm:spPr>
        <a:solidFill>
          <a:srgbClr val="92D050"/>
        </a:solidFill>
      </dgm:spPr>
      <dgm:t>
        <a:bodyPr/>
        <a:lstStyle/>
        <a:p>
          <a:r>
            <a:rPr lang="cs-CZ" sz="1050" b="1" dirty="0"/>
            <a:t>C.1.2</a:t>
          </a:r>
          <a:r>
            <a:rPr lang="cs-CZ" sz="1050" dirty="0"/>
            <a:t> Vytvořit předpoklady pro vznik nových a rozvoj stávajících podnikatelských subjektů do regionu</a:t>
          </a:r>
        </a:p>
      </dgm:t>
    </dgm:pt>
    <dgm:pt modelId="{429836E2-FC70-45D2-BA5E-6FCC20223CAC}" type="parTrans" cxnId="{571CC523-ECAF-40E4-9F2D-CE49A33D5E98}">
      <dgm:prSet/>
      <dgm:spPr/>
      <dgm:t>
        <a:bodyPr/>
        <a:lstStyle/>
        <a:p>
          <a:endParaRPr lang="cs-CZ"/>
        </a:p>
      </dgm:t>
    </dgm:pt>
    <dgm:pt modelId="{F59AC821-70E2-4BD3-95C9-366FF4A7E81B}" type="sibTrans" cxnId="{571CC523-ECAF-40E4-9F2D-CE49A33D5E98}">
      <dgm:prSet/>
      <dgm:spPr/>
      <dgm:t>
        <a:bodyPr/>
        <a:lstStyle/>
        <a:p>
          <a:endParaRPr lang="cs-CZ"/>
        </a:p>
      </dgm:t>
    </dgm:pt>
    <dgm:pt modelId="{DABE63CC-997D-4B37-AA2D-BD3651B842C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b="1" dirty="0"/>
            <a:t>C.1.2.1 </a:t>
          </a:r>
          <a:r>
            <a:rPr lang="cs-CZ" sz="1050" dirty="0"/>
            <a:t>Podpora drobného podnikání, rozvoje služeb a tradičních řemesel</a:t>
          </a:r>
        </a:p>
      </dgm:t>
    </dgm:pt>
    <dgm:pt modelId="{3571826B-6D47-4C5A-B8E9-05FD4976C933}" type="parTrans" cxnId="{B00F96EF-7831-44E3-8214-A66F5E1E9E7C}">
      <dgm:prSet/>
      <dgm:spPr/>
      <dgm:t>
        <a:bodyPr/>
        <a:lstStyle/>
        <a:p>
          <a:endParaRPr lang="cs-CZ"/>
        </a:p>
      </dgm:t>
    </dgm:pt>
    <dgm:pt modelId="{D6E9AB6D-7905-410D-BF51-80DED74FB425}" type="sibTrans" cxnId="{B00F96EF-7831-44E3-8214-A66F5E1E9E7C}">
      <dgm:prSet/>
      <dgm:spPr/>
      <dgm:t>
        <a:bodyPr/>
        <a:lstStyle/>
        <a:p>
          <a:endParaRPr lang="cs-CZ"/>
        </a:p>
      </dgm:t>
    </dgm:pt>
    <dgm:pt modelId="{6A0D87CB-1B9A-4DDB-A0F7-0BE98ACD0037}">
      <dgm:prSet custT="1"/>
      <dgm:spPr>
        <a:solidFill>
          <a:srgbClr val="0070C0"/>
        </a:solidFill>
      </dgm:spPr>
      <dgm:t>
        <a:bodyPr/>
        <a:lstStyle/>
        <a:p>
          <a:r>
            <a:rPr lang="cs-CZ" sz="1000" b="1" dirty="0"/>
            <a:t>C.2</a:t>
          </a:r>
          <a:r>
            <a:rPr lang="cs-CZ" sz="1000" dirty="0"/>
            <a:t> Podporou zaměstnanosti a rozvojem vzdělávání souvisejícího s</a:t>
          </a:r>
          <a:r>
            <a:rPr lang="cs-CZ" sz="1000" b="1" dirty="0"/>
            <a:t> </a:t>
          </a:r>
          <a:r>
            <a:rPr lang="cs-CZ" sz="1000" dirty="0"/>
            <a:t>rozvojem řemeslné výroby, malého a středního podnikání zajistit stabilizaci a zvýšení pracovních míst přímo v regionu bez nutnosti dojíždění za prací</a:t>
          </a:r>
        </a:p>
      </dgm:t>
    </dgm:pt>
    <dgm:pt modelId="{3BA3C8CA-C6F1-46CA-86A1-A831AAE844A8}" type="parTrans" cxnId="{0A4E7748-5837-4E59-9BD2-BFB26CF03FEC}">
      <dgm:prSet/>
      <dgm:spPr/>
      <dgm:t>
        <a:bodyPr/>
        <a:lstStyle/>
        <a:p>
          <a:endParaRPr lang="cs-CZ"/>
        </a:p>
      </dgm:t>
    </dgm:pt>
    <dgm:pt modelId="{592A036A-1676-4B00-8096-096F3E42D8E3}" type="sibTrans" cxnId="{0A4E7748-5837-4E59-9BD2-BFB26CF03FEC}">
      <dgm:prSet/>
      <dgm:spPr/>
      <dgm:t>
        <a:bodyPr/>
        <a:lstStyle/>
        <a:p>
          <a:endParaRPr lang="cs-CZ"/>
        </a:p>
      </dgm:t>
    </dgm:pt>
    <dgm:pt modelId="{7377B476-91E2-4730-ABF9-E0DB042498BD}">
      <dgm:prSet custT="1"/>
      <dgm:spPr>
        <a:solidFill>
          <a:srgbClr val="92D050"/>
        </a:solidFill>
      </dgm:spPr>
      <dgm:t>
        <a:bodyPr/>
        <a:lstStyle/>
        <a:p>
          <a:r>
            <a:rPr lang="cs-CZ" sz="1050" b="1" dirty="0"/>
            <a:t>C.2.1 </a:t>
          </a:r>
          <a:r>
            <a:rPr lang="cs-CZ" sz="1050" dirty="0"/>
            <a:t>Podpora zaměstnanosti a rozvoj vzdělanosti v souladu s potřebami regionu</a:t>
          </a:r>
        </a:p>
      </dgm:t>
    </dgm:pt>
    <dgm:pt modelId="{8897DB18-A0E6-4BF0-93AB-D5B71345B6FD}" type="parTrans" cxnId="{1C3B25C7-A4B2-45E4-BE86-6211F57D24C5}">
      <dgm:prSet/>
      <dgm:spPr/>
      <dgm:t>
        <a:bodyPr/>
        <a:lstStyle/>
        <a:p>
          <a:endParaRPr lang="cs-CZ"/>
        </a:p>
      </dgm:t>
    </dgm:pt>
    <dgm:pt modelId="{2C7F9821-906F-4623-8638-52337B76E084}" type="sibTrans" cxnId="{1C3B25C7-A4B2-45E4-BE86-6211F57D24C5}">
      <dgm:prSet/>
      <dgm:spPr/>
      <dgm:t>
        <a:bodyPr/>
        <a:lstStyle/>
        <a:p>
          <a:endParaRPr lang="cs-CZ"/>
        </a:p>
      </dgm:t>
    </dgm:pt>
    <dgm:pt modelId="{A65E29BC-62D9-470D-A174-408A9EC4D391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b="1" dirty="0"/>
            <a:t>C.1.1.2</a:t>
          </a:r>
          <a:r>
            <a:rPr lang="cs-CZ" sz="1050" dirty="0"/>
            <a:t> Podpora lesního hospodaření</a:t>
          </a:r>
        </a:p>
      </dgm:t>
    </dgm:pt>
    <dgm:pt modelId="{6527D663-58C9-4CD2-A98F-81248840C07C}" type="parTrans" cxnId="{BEBAA8FB-657F-4FDA-A1DE-E6651E27AE4F}">
      <dgm:prSet/>
      <dgm:spPr/>
      <dgm:t>
        <a:bodyPr/>
        <a:lstStyle/>
        <a:p>
          <a:endParaRPr lang="cs-CZ"/>
        </a:p>
      </dgm:t>
    </dgm:pt>
    <dgm:pt modelId="{F86AF4A3-A191-4AE6-B2EC-F1E0709F3A58}" type="sibTrans" cxnId="{BEBAA8FB-657F-4FDA-A1DE-E6651E27AE4F}">
      <dgm:prSet/>
      <dgm:spPr/>
      <dgm:t>
        <a:bodyPr/>
        <a:lstStyle/>
        <a:p>
          <a:endParaRPr lang="cs-CZ"/>
        </a:p>
      </dgm:t>
    </dgm:pt>
    <dgm:pt modelId="{60617B56-F1A6-444D-A6AF-2C724A8C77B7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b="1" dirty="0"/>
            <a:t>C.1.2.2</a:t>
          </a:r>
          <a:r>
            <a:rPr lang="cs-CZ" sz="1050" dirty="0"/>
            <a:t> Podpora regionálních produktů, řemesel a služeb včetně jejich propagace</a:t>
          </a:r>
        </a:p>
      </dgm:t>
    </dgm:pt>
    <dgm:pt modelId="{CEDC1232-707B-4707-9B52-096BF2ABC906}" type="parTrans" cxnId="{E2D8C448-FC6C-406E-95BE-06C795EAE98F}">
      <dgm:prSet/>
      <dgm:spPr/>
      <dgm:t>
        <a:bodyPr/>
        <a:lstStyle/>
        <a:p>
          <a:endParaRPr lang="cs-CZ"/>
        </a:p>
      </dgm:t>
    </dgm:pt>
    <dgm:pt modelId="{3BE40439-E9B6-438D-9EDA-929D18522891}" type="sibTrans" cxnId="{E2D8C448-FC6C-406E-95BE-06C795EAE98F}">
      <dgm:prSet/>
      <dgm:spPr/>
      <dgm:t>
        <a:bodyPr/>
        <a:lstStyle/>
        <a:p>
          <a:endParaRPr lang="cs-CZ"/>
        </a:p>
      </dgm:t>
    </dgm:pt>
    <dgm:pt modelId="{23DCB0AE-BFDD-4096-9263-5D9527BD540F}">
      <dgm:prSet custT="1"/>
      <dgm:spPr>
        <a:solidFill>
          <a:srgbClr val="92D050"/>
        </a:solidFill>
      </dgm:spPr>
      <dgm:t>
        <a:bodyPr/>
        <a:lstStyle/>
        <a:p>
          <a:r>
            <a:rPr lang="cs-CZ" sz="1050" dirty="0"/>
            <a:t>C.1.3. Vytvořit předpoklady pro zvyšování kvalifikace a využívání podpor z národních a evropských zdrojů podnikatelskými subjekty</a:t>
          </a:r>
        </a:p>
      </dgm:t>
    </dgm:pt>
    <dgm:pt modelId="{83FCF8AD-D311-405F-A3A6-F8E1D9E50C1A}" type="parTrans" cxnId="{E04B6134-6E7C-4F8A-BE61-FEEE0BC851DD}">
      <dgm:prSet/>
      <dgm:spPr/>
      <dgm:t>
        <a:bodyPr/>
        <a:lstStyle/>
        <a:p>
          <a:endParaRPr lang="cs-CZ"/>
        </a:p>
      </dgm:t>
    </dgm:pt>
    <dgm:pt modelId="{491E3D66-D923-4DFF-BF35-BC3EC07AD066}" type="sibTrans" cxnId="{E04B6134-6E7C-4F8A-BE61-FEEE0BC851DD}">
      <dgm:prSet/>
      <dgm:spPr/>
      <dgm:t>
        <a:bodyPr/>
        <a:lstStyle/>
        <a:p>
          <a:endParaRPr lang="cs-CZ"/>
        </a:p>
      </dgm:t>
    </dgm:pt>
    <dgm:pt modelId="{8588D05B-420D-45FA-B885-0356BB3648F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b="1" dirty="0"/>
            <a:t>C.1.3.1 </a:t>
          </a:r>
          <a:r>
            <a:rPr lang="cs-CZ" sz="1050" dirty="0"/>
            <a:t>Vzdělávací a školící aktivity pro podnikatelské subjekty včetně zemědělců</a:t>
          </a:r>
        </a:p>
      </dgm:t>
    </dgm:pt>
    <dgm:pt modelId="{5C511B4F-15B1-403B-B88D-B7B91759F238}" type="parTrans" cxnId="{8C76C464-2610-4D24-9FE9-7B92B0D19C50}">
      <dgm:prSet/>
      <dgm:spPr/>
      <dgm:t>
        <a:bodyPr/>
        <a:lstStyle/>
        <a:p>
          <a:endParaRPr lang="cs-CZ"/>
        </a:p>
      </dgm:t>
    </dgm:pt>
    <dgm:pt modelId="{CE49E22E-4878-418D-84C8-05CBD7B568FC}" type="sibTrans" cxnId="{8C76C464-2610-4D24-9FE9-7B92B0D19C50}">
      <dgm:prSet/>
      <dgm:spPr/>
      <dgm:t>
        <a:bodyPr/>
        <a:lstStyle/>
        <a:p>
          <a:endParaRPr lang="cs-CZ"/>
        </a:p>
      </dgm:t>
    </dgm:pt>
    <dgm:pt modelId="{D36201E6-F020-4DC4-BB6A-C2F24AE3384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b="1" dirty="0"/>
            <a:t>C.1.3.2</a:t>
          </a:r>
          <a:r>
            <a:rPr lang="cs-CZ" sz="1050" dirty="0"/>
            <a:t> Maximální zpřístupnění informací  o aktuálních podporách z národních a evropských fondů</a:t>
          </a:r>
        </a:p>
      </dgm:t>
    </dgm:pt>
    <dgm:pt modelId="{77B7EB19-CFBF-4D76-924B-9DC0CE7B7E68}" type="parTrans" cxnId="{E39C8ACD-8D57-43DB-9F00-5CA36BEEFF5D}">
      <dgm:prSet/>
      <dgm:spPr/>
      <dgm:t>
        <a:bodyPr/>
        <a:lstStyle/>
        <a:p>
          <a:endParaRPr lang="cs-CZ"/>
        </a:p>
      </dgm:t>
    </dgm:pt>
    <dgm:pt modelId="{2BA742E2-6F6B-47FC-8B45-EE9788E61407}" type="sibTrans" cxnId="{E39C8ACD-8D57-43DB-9F00-5CA36BEEFF5D}">
      <dgm:prSet/>
      <dgm:spPr/>
      <dgm:t>
        <a:bodyPr/>
        <a:lstStyle/>
        <a:p>
          <a:endParaRPr lang="cs-CZ"/>
        </a:p>
      </dgm:t>
    </dgm:pt>
    <dgm:pt modelId="{66C1047B-816C-416B-89D3-0DAF6A39C38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050" b="1" dirty="0"/>
            <a:t>C.2.1.1 </a:t>
          </a:r>
          <a:r>
            <a:rPr lang="cs-CZ" sz="1050" dirty="0"/>
            <a:t>Podpora zaměstnanosti a rozvoj vzdělanosti v souladu s potřebami regionu</a:t>
          </a:r>
        </a:p>
      </dgm:t>
    </dgm:pt>
    <dgm:pt modelId="{B6AD864B-8666-4A79-97BA-5262934E4005}" type="sibTrans" cxnId="{8D95A5CF-9827-4D26-9ECB-E179790A6654}">
      <dgm:prSet/>
      <dgm:spPr/>
      <dgm:t>
        <a:bodyPr/>
        <a:lstStyle/>
        <a:p>
          <a:endParaRPr lang="cs-CZ"/>
        </a:p>
      </dgm:t>
    </dgm:pt>
    <dgm:pt modelId="{077A1042-771F-41B6-9A20-B0E7670E84AB}" type="parTrans" cxnId="{8D95A5CF-9827-4D26-9ECB-E179790A6654}">
      <dgm:prSet/>
      <dgm:spPr/>
      <dgm:t>
        <a:bodyPr/>
        <a:lstStyle/>
        <a:p>
          <a:endParaRPr lang="cs-CZ"/>
        </a:p>
      </dgm:t>
    </dgm:pt>
    <dgm:pt modelId="{6EF7679E-45A8-43E4-9669-B6DE27292A6F}" type="pres">
      <dgm:prSet presAssocID="{F0F1F47E-BB49-4D27-9212-257EB97ED4B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DE0290-571A-4A97-8DD2-06A078A96657}" type="pres">
      <dgm:prSet presAssocID="{F0F1F47E-BB49-4D27-9212-257EB97ED4B5}" presName="hierFlow" presStyleCnt="0"/>
      <dgm:spPr/>
    </dgm:pt>
    <dgm:pt modelId="{DBB90FD2-D946-4B52-9D62-C20FAE1798AB}" type="pres">
      <dgm:prSet presAssocID="{F0F1F47E-BB49-4D27-9212-257EB97ED4B5}" presName="firstBuf" presStyleCnt="0"/>
      <dgm:spPr/>
    </dgm:pt>
    <dgm:pt modelId="{0570E8AF-E753-440D-94E5-DBF64F0C2E4F}" type="pres">
      <dgm:prSet presAssocID="{F0F1F47E-BB49-4D27-9212-257EB97ED4B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4799FF6-6EC4-4693-B877-79162144BA10}" type="pres">
      <dgm:prSet presAssocID="{9ABD4FC6-9580-4E75-B694-2FC84477BE7F}" presName="Name14" presStyleCnt="0"/>
      <dgm:spPr/>
    </dgm:pt>
    <dgm:pt modelId="{C44DD8D3-51C9-49BC-A34C-E445E50BDFBF}" type="pres">
      <dgm:prSet presAssocID="{9ABD4FC6-9580-4E75-B694-2FC84477BE7F}" presName="level1Shape" presStyleLbl="node0" presStyleIdx="0" presStyleCnt="1" custScaleX="2000000" custScaleY="784708" custLinFactX="-66348" custLinFactNeighborX="-100000" custLinFactNeighborY="-8380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4DC441-4702-4866-9524-4E819D186D1B}" type="pres">
      <dgm:prSet presAssocID="{9ABD4FC6-9580-4E75-B694-2FC84477BE7F}" presName="hierChild2" presStyleCnt="0"/>
      <dgm:spPr/>
    </dgm:pt>
    <dgm:pt modelId="{0A5E0824-4373-4424-A843-F490163D9F65}" type="pres">
      <dgm:prSet presAssocID="{0157B2AA-517B-476A-B75A-FFFA01FEA7B2}" presName="Name19" presStyleLbl="parChTrans1D2" presStyleIdx="0" presStyleCnt="2"/>
      <dgm:spPr/>
      <dgm:t>
        <a:bodyPr/>
        <a:lstStyle/>
        <a:p>
          <a:endParaRPr lang="cs-CZ"/>
        </a:p>
      </dgm:t>
    </dgm:pt>
    <dgm:pt modelId="{B651A858-6EBA-42CB-A896-678A6AB0AAF4}" type="pres">
      <dgm:prSet presAssocID="{7F3B240B-74D0-451E-B903-86E81A36809D}" presName="Name21" presStyleCnt="0"/>
      <dgm:spPr/>
    </dgm:pt>
    <dgm:pt modelId="{44F8F547-174F-4464-95B9-2F7876547853}" type="pres">
      <dgm:prSet presAssocID="{7F3B240B-74D0-451E-B903-86E81A36809D}" presName="level2Shape" presStyleLbl="node2" presStyleIdx="0" presStyleCnt="2" custScaleX="2000000" custScaleY="2000000" custLinFactX="-1064" custLinFactY="21410" custLinFactNeighborX="-100000" custLinFactNeighborY="100000"/>
      <dgm:spPr/>
      <dgm:t>
        <a:bodyPr/>
        <a:lstStyle/>
        <a:p>
          <a:endParaRPr lang="cs-CZ"/>
        </a:p>
      </dgm:t>
    </dgm:pt>
    <dgm:pt modelId="{85E18600-87C6-4973-AB88-45717D5E62BB}" type="pres">
      <dgm:prSet presAssocID="{7F3B240B-74D0-451E-B903-86E81A36809D}" presName="hierChild3" presStyleCnt="0"/>
      <dgm:spPr/>
    </dgm:pt>
    <dgm:pt modelId="{518E2E51-0DB6-46F1-B20A-B1C52BC501E9}" type="pres">
      <dgm:prSet presAssocID="{ED9BE622-0596-4CE5-AA48-630D85E620C3}" presName="Name19" presStyleLbl="parChTrans1D3" presStyleIdx="0" presStyleCnt="4"/>
      <dgm:spPr/>
      <dgm:t>
        <a:bodyPr/>
        <a:lstStyle/>
        <a:p>
          <a:endParaRPr lang="cs-CZ"/>
        </a:p>
      </dgm:t>
    </dgm:pt>
    <dgm:pt modelId="{1F2BDC19-5134-4D2B-B9E5-63CFF9CA9C56}" type="pres">
      <dgm:prSet presAssocID="{15AA9773-D3FD-4401-BC3E-238B850BC048}" presName="Name21" presStyleCnt="0"/>
      <dgm:spPr/>
    </dgm:pt>
    <dgm:pt modelId="{7B391D21-77EB-44E3-A767-F09664B8AF84}" type="pres">
      <dgm:prSet presAssocID="{15AA9773-D3FD-4401-BC3E-238B850BC048}" presName="level2Shape" presStyleLbl="node3" presStyleIdx="0" presStyleCnt="4" custScaleX="1183526" custScaleY="1939111" custLinFactY="100000" custLinFactNeighborX="-64406" custLinFactNeighborY="144247"/>
      <dgm:spPr/>
      <dgm:t>
        <a:bodyPr/>
        <a:lstStyle/>
        <a:p>
          <a:endParaRPr lang="cs-CZ"/>
        </a:p>
      </dgm:t>
    </dgm:pt>
    <dgm:pt modelId="{DB252370-2B5F-4A54-8680-12E510693353}" type="pres">
      <dgm:prSet presAssocID="{15AA9773-D3FD-4401-BC3E-238B850BC048}" presName="hierChild3" presStyleCnt="0"/>
      <dgm:spPr/>
    </dgm:pt>
    <dgm:pt modelId="{4B1C3C51-4E0A-40A3-8203-E67B4689A1EA}" type="pres">
      <dgm:prSet presAssocID="{4D85BC4D-E1B1-415A-AC11-84A12747FD5C}" presName="Name19" presStyleLbl="parChTrans1D4" presStyleIdx="0" presStyleCnt="7"/>
      <dgm:spPr/>
      <dgm:t>
        <a:bodyPr/>
        <a:lstStyle/>
        <a:p>
          <a:endParaRPr lang="cs-CZ"/>
        </a:p>
      </dgm:t>
    </dgm:pt>
    <dgm:pt modelId="{DB300E98-92AD-4F81-8FC7-8EC96B021203}" type="pres">
      <dgm:prSet presAssocID="{1EFDF9FB-39AB-4B36-86FC-625A9469F782}" presName="Name21" presStyleCnt="0"/>
      <dgm:spPr/>
    </dgm:pt>
    <dgm:pt modelId="{B0E3C17E-1DF7-4E58-B641-D5C2FF83BFFC}" type="pres">
      <dgm:prSet presAssocID="{1EFDF9FB-39AB-4B36-86FC-625A9469F782}" presName="level2Shape" presStyleLbl="node4" presStyleIdx="0" presStyleCnt="7" custScaleX="1111775" custScaleY="1397738" custLinFactY="100000" custLinFactNeighborX="-31620" custLinFactNeighborY="121987"/>
      <dgm:spPr/>
      <dgm:t>
        <a:bodyPr/>
        <a:lstStyle/>
        <a:p>
          <a:endParaRPr lang="cs-CZ"/>
        </a:p>
      </dgm:t>
    </dgm:pt>
    <dgm:pt modelId="{6E9C8089-83CA-4E54-BA16-10BE37CC6EF2}" type="pres">
      <dgm:prSet presAssocID="{1EFDF9FB-39AB-4B36-86FC-625A9469F782}" presName="hierChild3" presStyleCnt="0"/>
      <dgm:spPr/>
    </dgm:pt>
    <dgm:pt modelId="{E87377E4-FDAC-4606-8557-16E05DC1F39D}" type="pres">
      <dgm:prSet presAssocID="{6527D663-58C9-4CD2-A98F-81248840C07C}" presName="Name19" presStyleLbl="parChTrans1D4" presStyleIdx="1" presStyleCnt="7"/>
      <dgm:spPr/>
      <dgm:t>
        <a:bodyPr/>
        <a:lstStyle/>
        <a:p>
          <a:endParaRPr lang="cs-CZ"/>
        </a:p>
      </dgm:t>
    </dgm:pt>
    <dgm:pt modelId="{89C04C4E-41A6-4AB3-8D74-834FC61FF733}" type="pres">
      <dgm:prSet presAssocID="{A65E29BC-62D9-470D-A174-408A9EC4D391}" presName="Name21" presStyleCnt="0"/>
      <dgm:spPr/>
    </dgm:pt>
    <dgm:pt modelId="{BE9D54E2-BFB8-4086-AC2F-6E577357769E}" type="pres">
      <dgm:prSet presAssocID="{A65E29BC-62D9-470D-A174-408A9EC4D391}" presName="level2Shape" presStyleLbl="node4" presStyleIdx="1" presStyleCnt="7" custScaleX="1084388" custScaleY="1225044" custLinFactY="100000" custLinFactNeighborX="-45313" custLinFactNeighborY="126141"/>
      <dgm:spPr/>
      <dgm:t>
        <a:bodyPr/>
        <a:lstStyle/>
        <a:p>
          <a:endParaRPr lang="cs-CZ"/>
        </a:p>
      </dgm:t>
    </dgm:pt>
    <dgm:pt modelId="{393EAA13-9D0A-437A-A00B-B687422AEE30}" type="pres">
      <dgm:prSet presAssocID="{A65E29BC-62D9-470D-A174-408A9EC4D391}" presName="hierChild3" presStyleCnt="0"/>
      <dgm:spPr/>
    </dgm:pt>
    <dgm:pt modelId="{03A2EB11-7628-4B6A-A313-D942A38DACE4}" type="pres">
      <dgm:prSet presAssocID="{429836E2-FC70-45D2-BA5E-6FCC20223CAC}" presName="Name19" presStyleLbl="parChTrans1D3" presStyleIdx="1" presStyleCnt="4"/>
      <dgm:spPr/>
      <dgm:t>
        <a:bodyPr/>
        <a:lstStyle/>
        <a:p>
          <a:endParaRPr lang="cs-CZ"/>
        </a:p>
      </dgm:t>
    </dgm:pt>
    <dgm:pt modelId="{8F2DBBF5-9579-4A8A-A1FB-644A7EE2B599}" type="pres">
      <dgm:prSet presAssocID="{4F1F7F95-67D6-4637-83CE-60040E6C8A75}" presName="Name21" presStyleCnt="0"/>
      <dgm:spPr/>
    </dgm:pt>
    <dgm:pt modelId="{4A81CD6C-7610-45BD-A24A-96E8C8A86D82}" type="pres">
      <dgm:prSet presAssocID="{4F1F7F95-67D6-4637-83CE-60040E6C8A75}" presName="level2Shape" presStyleLbl="node3" presStyleIdx="1" presStyleCnt="4" custScaleX="1281369" custScaleY="1926285" custLinFactY="100000" custLinFactNeighborX="26636" custLinFactNeighborY="144247"/>
      <dgm:spPr/>
      <dgm:t>
        <a:bodyPr/>
        <a:lstStyle/>
        <a:p>
          <a:endParaRPr lang="cs-CZ"/>
        </a:p>
      </dgm:t>
    </dgm:pt>
    <dgm:pt modelId="{1B0C2B7F-C537-48D0-9E8E-1BF313D5FC53}" type="pres">
      <dgm:prSet presAssocID="{4F1F7F95-67D6-4637-83CE-60040E6C8A75}" presName="hierChild3" presStyleCnt="0"/>
      <dgm:spPr/>
    </dgm:pt>
    <dgm:pt modelId="{51DD6263-43A5-4888-96F7-F3B655D7A9A0}" type="pres">
      <dgm:prSet presAssocID="{3571826B-6D47-4C5A-B8E9-05FD4976C933}" presName="Name19" presStyleLbl="parChTrans1D4" presStyleIdx="2" presStyleCnt="7"/>
      <dgm:spPr/>
      <dgm:t>
        <a:bodyPr/>
        <a:lstStyle/>
        <a:p>
          <a:endParaRPr lang="cs-CZ"/>
        </a:p>
      </dgm:t>
    </dgm:pt>
    <dgm:pt modelId="{5A6B8DBB-A06D-4CC5-A7EC-CDC13C9828C9}" type="pres">
      <dgm:prSet presAssocID="{DABE63CC-997D-4B37-AA2D-BD3651B842C4}" presName="Name21" presStyleCnt="0"/>
      <dgm:spPr/>
    </dgm:pt>
    <dgm:pt modelId="{CAB8D3C0-DFA5-4C3B-9630-F99119792FBF}" type="pres">
      <dgm:prSet presAssocID="{DABE63CC-997D-4B37-AA2D-BD3651B842C4}" presName="level2Shape" presStyleLbl="node4" presStyleIdx="2" presStyleCnt="7" custScaleX="1213849" custScaleY="1557053" custLinFactY="100000" custLinFactNeighborX="61538" custLinFactNeighborY="134813"/>
      <dgm:spPr/>
      <dgm:t>
        <a:bodyPr/>
        <a:lstStyle/>
        <a:p>
          <a:endParaRPr lang="cs-CZ"/>
        </a:p>
      </dgm:t>
    </dgm:pt>
    <dgm:pt modelId="{38C72BE5-79E1-4375-A669-AA57835078CA}" type="pres">
      <dgm:prSet presAssocID="{DABE63CC-997D-4B37-AA2D-BD3651B842C4}" presName="hierChild3" presStyleCnt="0"/>
      <dgm:spPr/>
    </dgm:pt>
    <dgm:pt modelId="{4971E81A-740A-4C93-A6EB-6281AEB96A54}" type="pres">
      <dgm:prSet presAssocID="{CEDC1232-707B-4707-9B52-096BF2ABC906}" presName="Name19" presStyleLbl="parChTrans1D4" presStyleIdx="3" presStyleCnt="7"/>
      <dgm:spPr/>
      <dgm:t>
        <a:bodyPr/>
        <a:lstStyle/>
        <a:p>
          <a:endParaRPr lang="cs-CZ"/>
        </a:p>
      </dgm:t>
    </dgm:pt>
    <dgm:pt modelId="{0F09AFB7-14E3-4C8B-80EC-519A19065B9F}" type="pres">
      <dgm:prSet presAssocID="{60617B56-F1A6-444D-A6AF-2C724A8C77B7}" presName="Name21" presStyleCnt="0"/>
      <dgm:spPr/>
    </dgm:pt>
    <dgm:pt modelId="{60D82BA3-38E8-4148-A434-54A07F6E072B}" type="pres">
      <dgm:prSet presAssocID="{60617B56-F1A6-444D-A6AF-2C724A8C77B7}" presName="level2Shape" presStyleLbl="node4" presStyleIdx="3" presStyleCnt="7" custScaleX="1218151" custScaleY="1653155" custLinFactY="100000" custLinFactNeighborX="63689" custLinFactNeighborY="185635"/>
      <dgm:spPr/>
      <dgm:t>
        <a:bodyPr/>
        <a:lstStyle/>
        <a:p>
          <a:endParaRPr lang="cs-CZ"/>
        </a:p>
      </dgm:t>
    </dgm:pt>
    <dgm:pt modelId="{DB6354E1-5A0F-424A-922A-FE1E74E11808}" type="pres">
      <dgm:prSet presAssocID="{60617B56-F1A6-444D-A6AF-2C724A8C77B7}" presName="hierChild3" presStyleCnt="0"/>
      <dgm:spPr/>
    </dgm:pt>
    <dgm:pt modelId="{A509D98E-FBB6-4595-84C6-4344AA8824A7}" type="pres">
      <dgm:prSet presAssocID="{83FCF8AD-D311-405F-A3A6-F8E1D9E50C1A}" presName="Name19" presStyleLbl="parChTrans1D3" presStyleIdx="2" presStyleCnt="4"/>
      <dgm:spPr/>
      <dgm:t>
        <a:bodyPr/>
        <a:lstStyle/>
        <a:p>
          <a:endParaRPr lang="cs-CZ"/>
        </a:p>
      </dgm:t>
    </dgm:pt>
    <dgm:pt modelId="{62548BC5-79F3-4277-855B-8174EBAE3C47}" type="pres">
      <dgm:prSet presAssocID="{23DCB0AE-BFDD-4096-9263-5D9527BD540F}" presName="Name21" presStyleCnt="0"/>
      <dgm:spPr/>
    </dgm:pt>
    <dgm:pt modelId="{56F532E1-D194-4BA6-ABAE-84CC262382AC}" type="pres">
      <dgm:prSet presAssocID="{23DCB0AE-BFDD-4096-9263-5D9527BD540F}" presName="level2Shape" presStyleLbl="node3" presStyleIdx="2" presStyleCnt="4" custScaleX="1455215" custScaleY="2000000" custLinFactY="100000" custLinFactNeighborX="72770" custLinFactNeighborY="144247"/>
      <dgm:spPr/>
      <dgm:t>
        <a:bodyPr/>
        <a:lstStyle/>
        <a:p>
          <a:endParaRPr lang="cs-CZ"/>
        </a:p>
      </dgm:t>
    </dgm:pt>
    <dgm:pt modelId="{57DCED16-C2CF-4E39-8F9C-9E94D33D2CDA}" type="pres">
      <dgm:prSet presAssocID="{23DCB0AE-BFDD-4096-9263-5D9527BD540F}" presName="hierChild3" presStyleCnt="0"/>
      <dgm:spPr/>
    </dgm:pt>
    <dgm:pt modelId="{3F3D3579-0CB6-4633-A71C-D444AEAC5A1E}" type="pres">
      <dgm:prSet presAssocID="{5C511B4F-15B1-403B-B88D-B7B91759F238}" presName="Name19" presStyleLbl="parChTrans1D4" presStyleIdx="4" presStyleCnt="7"/>
      <dgm:spPr/>
      <dgm:t>
        <a:bodyPr/>
        <a:lstStyle/>
        <a:p>
          <a:endParaRPr lang="cs-CZ"/>
        </a:p>
      </dgm:t>
    </dgm:pt>
    <dgm:pt modelId="{A33B7C48-05E1-4EC1-B975-AB5E78389246}" type="pres">
      <dgm:prSet presAssocID="{8588D05B-420D-45FA-B885-0356BB3648F2}" presName="Name21" presStyleCnt="0"/>
      <dgm:spPr/>
    </dgm:pt>
    <dgm:pt modelId="{03FA36E5-9C64-4D0B-8740-82FBEEAFA759}" type="pres">
      <dgm:prSet presAssocID="{8588D05B-420D-45FA-B885-0356BB3648F2}" presName="level2Shape" presStyleLbl="node4" presStyleIdx="4" presStyleCnt="7" custScaleX="1554189" custScaleY="1406503" custLinFactX="22257" custLinFactY="100000" custLinFactNeighborX="100000" custLinFactNeighborY="164091"/>
      <dgm:spPr/>
      <dgm:t>
        <a:bodyPr/>
        <a:lstStyle/>
        <a:p>
          <a:endParaRPr lang="cs-CZ"/>
        </a:p>
      </dgm:t>
    </dgm:pt>
    <dgm:pt modelId="{E3C02A7C-B66C-4102-8BDA-B7CF3AF09C6C}" type="pres">
      <dgm:prSet presAssocID="{8588D05B-420D-45FA-B885-0356BB3648F2}" presName="hierChild3" presStyleCnt="0"/>
      <dgm:spPr/>
    </dgm:pt>
    <dgm:pt modelId="{448587AA-E8EE-4242-A899-463541C0A2DD}" type="pres">
      <dgm:prSet presAssocID="{77B7EB19-CFBF-4D76-924B-9DC0CE7B7E68}" presName="Name19" presStyleLbl="parChTrans1D4" presStyleIdx="5" presStyleCnt="7"/>
      <dgm:spPr/>
      <dgm:t>
        <a:bodyPr/>
        <a:lstStyle/>
        <a:p>
          <a:endParaRPr lang="cs-CZ"/>
        </a:p>
      </dgm:t>
    </dgm:pt>
    <dgm:pt modelId="{0C2F2B1A-A928-4703-AC11-E939D953BB62}" type="pres">
      <dgm:prSet presAssocID="{D36201E6-F020-4DC4-BB6A-C2F24AE33842}" presName="Name21" presStyleCnt="0"/>
      <dgm:spPr/>
    </dgm:pt>
    <dgm:pt modelId="{EF1F3FB2-0B35-4010-BB46-28FC9CA70A36}" type="pres">
      <dgm:prSet presAssocID="{D36201E6-F020-4DC4-BB6A-C2F24AE33842}" presName="level2Shape" presStyleLbl="node4" presStyleIdx="5" presStyleCnt="7" custScaleX="1495251" custScaleY="1742053" custLinFactY="162471" custLinFactNeighborX="92787" custLinFactNeighborY="200000"/>
      <dgm:spPr/>
      <dgm:t>
        <a:bodyPr/>
        <a:lstStyle/>
        <a:p>
          <a:endParaRPr lang="cs-CZ"/>
        </a:p>
      </dgm:t>
    </dgm:pt>
    <dgm:pt modelId="{69387059-E056-4048-B109-538BFBA0E9A5}" type="pres">
      <dgm:prSet presAssocID="{D36201E6-F020-4DC4-BB6A-C2F24AE33842}" presName="hierChild3" presStyleCnt="0"/>
      <dgm:spPr/>
    </dgm:pt>
    <dgm:pt modelId="{D2A7ABCA-9182-4B49-A09D-3F4B2FD1ACB5}" type="pres">
      <dgm:prSet presAssocID="{3BA3C8CA-C6F1-46CA-86A1-A831AAE844A8}" presName="Name19" presStyleLbl="parChTrans1D2" presStyleIdx="1" presStyleCnt="2"/>
      <dgm:spPr/>
      <dgm:t>
        <a:bodyPr/>
        <a:lstStyle/>
        <a:p>
          <a:endParaRPr lang="cs-CZ"/>
        </a:p>
      </dgm:t>
    </dgm:pt>
    <dgm:pt modelId="{92191F84-9604-45D4-9497-7F680E917DAE}" type="pres">
      <dgm:prSet presAssocID="{6A0D87CB-1B9A-4DDB-A0F7-0BE98ACD0037}" presName="Name21" presStyleCnt="0"/>
      <dgm:spPr/>
    </dgm:pt>
    <dgm:pt modelId="{CE2F46B6-FFBA-40FD-81D2-397A02BD468B}" type="pres">
      <dgm:prSet presAssocID="{6A0D87CB-1B9A-4DDB-A0F7-0BE98ACD0037}" presName="level2Shape" presStyleLbl="node2" presStyleIdx="1" presStyleCnt="2" custScaleX="2000000" custScaleY="2000000" custLinFactX="80336" custLinFactY="21411" custLinFactNeighborX="100000" custLinFactNeighborY="100000"/>
      <dgm:spPr/>
      <dgm:t>
        <a:bodyPr/>
        <a:lstStyle/>
        <a:p>
          <a:endParaRPr lang="cs-CZ"/>
        </a:p>
      </dgm:t>
    </dgm:pt>
    <dgm:pt modelId="{D1B3B90E-3DEA-4A02-9B46-17A1CDA6620D}" type="pres">
      <dgm:prSet presAssocID="{6A0D87CB-1B9A-4DDB-A0F7-0BE98ACD0037}" presName="hierChild3" presStyleCnt="0"/>
      <dgm:spPr/>
    </dgm:pt>
    <dgm:pt modelId="{C9C69CAF-E079-4991-ADE9-BBB8772AA22A}" type="pres">
      <dgm:prSet presAssocID="{8897DB18-A0E6-4BF0-93AB-D5B71345B6FD}" presName="Name19" presStyleLbl="parChTrans1D3" presStyleIdx="3" presStyleCnt="4"/>
      <dgm:spPr/>
      <dgm:t>
        <a:bodyPr/>
        <a:lstStyle/>
        <a:p>
          <a:endParaRPr lang="cs-CZ"/>
        </a:p>
      </dgm:t>
    </dgm:pt>
    <dgm:pt modelId="{061B5BFB-9C52-45C8-A1C1-5F6A2F866A3A}" type="pres">
      <dgm:prSet presAssocID="{7377B476-91E2-4730-ABF9-E0DB042498BD}" presName="Name21" presStyleCnt="0"/>
      <dgm:spPr/>
    </dgm:pt>
    <dgm:pt modelId="{95821280-C813-4DC0-ABB4-303CC0B8DDC4}" type="pres">
      <dgm:prSet presAssocID="{7377B476-91E2-4730-ABF9-E0DB042498BD}" presName="level2Shape" presStyleLbl="node3" presStyleIdx="3" presStyleCnt="4" custScaleX="1372331" custScaleY="1732483" custLinFactX="100000" custLinFactY="100000" custLinFactNeighborX="109809" custLinFactNeighborY="144247"/>
      <dgm:spPr/>
      <dgm:t>
        <a:bodyPr/>
        <a:lstStyle/>
        <a:p>
          <a:endParaRPr lang="cs-CZ"/>
        </a:p>
      </dgm:t>
    </dgm:pt>
    <dgm:pt modelId="{43EDB40D-2F73-446F-ADAD-5A3EEA2FB3E5}" type="pres">
      <dgm:prSet presAssocID="{7377B476-91E2-4730-ABF9-E0DB042498BD}" presName="hierChild3" presStyleCnt="0"/>
      <dgm:spPr/>
    </dgm:pt>
    <dgm:pt modelId="{F207D1D7-60AE-4202-B241-A2F4FEFA25C4}" type="pres">
      <dgm:prSet presAssocID="{077A1042-771F-41B6-9A20-B0E7670E84AB}" presName="Name19" presStyleLbl="parChTrans1D4" presStyleIdx="6" presStyleCnt="7"/>
      <dgm:spPr/>
      <dgm:t>
        <a:bodyPr/>
        <a:lstStyle/>
        <a:p>
          <a:endParaRPr lang="cs-CZ"/>
        </a:p>
      </dgm:t>
    </dgm:pt>
    <dgm:pt modelId="{B1ECA617-269A-4DD5-95FA-D359A3E9CC7C}" type="pres">
      <dgm:prSet presAssocID="{66C1047B-816C-416B-89D3-0DAF6A39C384}" presName="Name21" presStyleCnt="0"/>
      <dgm:spPr/>
    </dgm:pt>
    <dgm:pt modelId="{96DB326B-8D79-4634-9497-12A0E85682C5}" type="pres">
      <dgm:prSet presAssocID="{66C1047B-816C-416B-89D3-0DAF6A39C384}" presName="level2Shape" presStyleLbl="node4" presStyleIdx="6" presStyleCnt="7" custScaleX="1324599" custScaleY="1840671" custLinFactX="100000" custLinFactY="125624" custLinFactNeighborX="154604" custLinFactNeighborY="200000"/>
      <dgm:spPr/>
      <dgm:t>
        <a:bodyPr/>
        <a:lstStyle/>
        <a:p>
          <a:endParaRPr lang="cs-CZ"/>
        </a:p>
      </dgm:t>
    </dgm:pt>
    <dgm:pt modelId="{9F0E69EA-551D-4511-A637-C87E6441B36F}" type="pres">
      <dgm:prSet presAssocID="{66C1047B-816C-416B-89D3-0DAF6A39C384}" presName="hierChild3" presStyleCnt="0"/>
      <dgm:spPr/>
    </dgm:pt>
    <dgm:pt modelId="{90ECC044-C873-4E1A-80F0-DC018A9130DA}" type="pres">
      <dgm:prSet presAssocID="{F0F1F47E-BB49-4D27-9212-257EB97ED4B5}" presName="bgShapesFlow" presStyleCnt="0"/>
      <dgm:spPr/>
    </dgm:pt>
    <dgm:pt modelId="{3ADAEB22-2E09-4C9F-8AA8-180DFCF43491}" type="pres">
      <dgm:prSet presAssocID="{47F531A0-7E09-4C11-8FA6-18964E674F32}" presName="rectComp" presStyleCnt="0"/>
      <dgm:spPr/>
    </dgm:pt>
    <dgm:pt modelId="{9F7FBEA2-EC28-45B0-AC96-4BEEDEA731CF}" type="pres">
      <dgm:prSet presAssocID="{47F531A0-7E09-4C11-8FA6-18964E674F32}" presName="bgRect" presStyleLbl="bgShp" presStyleIdx="0" presStyleCnt="4" custScaleY="212366" custLinFactY="42526" custLinFactNeighborY="100000"/>
      <dgm:spPr/>
      <dgm:t>
        <a:bodyPr/>
        <a:lstStyle/>
        <a:p>
          <a:endParaRPr lang="cs-CZ"/>
        </a:p>
      </dgm:t>
    </dgm:pt>
    <dgm:pt modelId="{C6F50937-C9A8-45E4-B109-B1D0A6490E68}" type="pres">
      <dgm:prSet presAssocID="{47F531A0-7E09-4C11-8FA6-18964E674F32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79C15A-4573-4AE9-9AB8-83AB7BB364BF}" type="pres">
      <dgm:prSet presAssocID="{47F531A0-7E09-4C11-8FA6-18964E674F32}" presName="spComp" presStyleCnt="0"/>
      <dgm:spPr/>
    </dgm:pt>
    <dgm:pt modelId="{E99AC048-545C-46DB-899A-D57ED5FC2E10}" type="pres">
      <dgm:prSet presAssocID="{47F531A0-7E09-4C11-8FA6-18964E674F32}" presName="vSp" presStyleCnt="0"/>
      <dgm:spPr/>
    </dgm:pt>
    <dgm:pt modelId="{0BCBDC11-2718-44E0-9317-5AD8C959E054}" type="pres">
      <dgm:prSet presAssocID="{BE7C32E8-AA26-4E08-AB73-68F5D9D10FAD}" presName="rectComp" presStyleCnt="0"/>
      <dgm:spPr/>
    </dgm:pt>
    <dgm:pt modelId="{7D158178-6E78-42B3-8173-F5F2AE56AB95}" type="pres">
      <dgm:prSet presAssocID="{BE7C32E8-AA26-4E08-AB73-68F5D9D10FAD}" presName="bgRect" presStyleLbl="bgShp" presStyleIdx="1" presStyleCnt="4" custScaleY="316337" custLinFactY="411042" custLinFactNeighborX="1214" custLinFactNeighborY="500000"/>
      <dgm:spPr/>
      <dgm:t>
        <a:bodyPr/>
        <a:lstStyle/>
        <a:p>
          <a:endParaRPr lang="cs-CZ"/>
        </a:p>
      </dgm:t>
    </dgm:pt>
    <dgm:pt modelId="{351AAD48-F1A5-46BA-863B-E00FE61075C1}" type="pres">
      <dgm:prSet presAssocID="{BE7C32E8-AA26-4E08-AB73-68F5D9D10FA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220010-03C4-419D-ACFF-89C9F7DB472C}" type="pres">
      <dgm:prSet presAssocID="{BE7C32E8-AA26-4E08-AB73-68F5D9D10FAD}" presName="spComp" presStyleCnt="0"/>
      <dgm:spPr/>
    </dgm:pt>
    <dgm:pt modelId="{04F6FF42-89E2-45AF-8A22-8963DADDF6AA}" type="pres">
      <dgm:prSet presAssocID="{BE7C32E8-AA26-4E08-AB73-68F5D9D10FAD}" presName="vSp" presStyleCnt="0"/>
      <dgm:spPr/>
    </dgm:pt>
    <dgm:pt modelId="{111950F8-7A3F-47D8-9C1D-78A6FE5BC1B5}" type="pres">
      <dgm:prSet presAssocID="{5B486A49-3D16-4B56-A177-6B88D464F43E}" presName="rectComp" presStyleCnt="0"/>
      <dgm:spPr/>
    </dgm:pt>
    <dgm:pt modelId="{6204889A-8C3A-4E42-8C8F-57B4E0A80377}" type="pres">
      <dgm:prSet presAssocID="{5B486A49-3D16-4B56-A177-6B88D464F43E}" presName="bgRect" presStyleLbl="bgShp" presStyleIdx="2" presStyleCnt="4" custScaleY="336354" custLinFactY="1100000" custLinFactNeighborX="1214" custLinFactNeighborY="1108747"/>
      <dgm:spPr/>
      <dgm:t>
        <a:bodyPr/>
        <a:lstStyle/>
        <a:p>
          <a:endParaRPr lang="cs-CZ"/>
        </a:p>
      </dgm:t>
    </dgm:pt>
    <dgm:pt modelId="{A1F90E35-A5F5-4C5C-BE5C-EA683A696A7F}" type="pres">
      <dgm:prSet presAssocID="{5B486A49-3D16-4B56-A177-6B88D464F43E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FF508C-6AD3-4A99-85F8-E78A5764A292}" type="pres">
      <dgm:prSet presAssocID="{5B486A49-3D16-4B56-A177-6B88D464F43E}" presName="spComp" presStyleCnt="0"/>
      <dgm:spPr/>
    </dgm:pt>
    <dgm:pt modelId="{9D531E9F-1528-435B-8AA9-F5C0B11C62B0}" type="pres">
      <dgm:prSet presAssocID="{5B486A49-3D16-4B56-A177-6B88D464F43E}" presName="vSp" presStyleCnt="0"/>
      <dgm:spPr/>
    </dgm:pt>
    <dgm:pt modelId="{5614CEC3-867F-4919-BA5D-910B60B09DB5}" type="pres">
      <dgm:prSet presAssocID="{5E196669-FF30-4C5B-9B13-3D7DCABCCF1B}" presName="rectComp" presStyleCnt="0"/>
      <dgm:spPr/>
    </dgm:pt>
    <dgm:pt modelId="{8E921CCE-37EE-4BC5-8078-4CD5ACAB22C8}" type="pres">
      <dgm:prSet presAssocID="{5E196669-FF30-4C5B-9B13-3D7DCABCCF1B}" presName="bgRect" presStyleLbl="bgShp" presStyleIdx="3" presStyleCnt="4" custScaleY="373804" custLinFactY="1614783" custLinFactNeighborY="1700000"/>
      <dgm:spPr/>
      <dgm:t>
        <a:bodyPr/>
        <a:lstStyle/>
        <a:p>
          <a:endParaRPr lang="cs-CZ"/>
        </a:p>
      </dgm:t>
    </dgm:pt>
    <dgm:pt modelId="{5FCFD49C-53D1-45DC-8873-322DB4F9B30D}" type="pres">
      <dgm:prSet presAssocID="{5E196669-FF30-4C5B-9B13-3D7DCABCCF1B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785B75-0D34-4E9F-9F76-AA4599300A47}" type="presOf" srcId="{77B7EB19-CFBF-4D76-924B-9DC0CE7B7E68}" destId="{448587AA-E8EE-4242-A899-463541C0A2DD}" srcOrd="0" destOrd="0" presId="urn:microsoft.com/office/officeart/2005/8/layout/hierarchy6"/>
    <dgm:cxn modelId="{06D05746-6B3A-4058-BA05-8F39C2FA68BF}" type="presOf" srcId="{5E196669-FF30-4C5B-9B13-3D7DCABCCF1B}" destId="{8E921CCE-37EE-4BC5-8078-4CD5ACAB22C8}" srcOrd="0" destOrd="0" presId="urn:microsoft.com/office/officeart/2005/8/layout/hierarchy6"/>
    <dgm:cxn modelId="{98BB6756-7B91-425F-989C-13FCE6D15CAF}" type="presOf" srcId="{4D85BC4D-E1B1-415A-AC11-84A12747FD5C}" destId="{4B1C3C51-4E0A-40A3-8203-E67B4689A1EA}" srcOrd="0" destOrd="0" presId="urn:microsoft.com/office/officeart/2005/8/layout/hierarchy6"/>
    <dgm:cxn modelId="{E39C8ACD-8D57-43DB-9F00-5CA36BEEFF5D}" srcId="{8588D05B-420D-45FA-B885-0356BB3648F2}" destId="{D36201E6-F020-4DC4-BB6A-C2F24AE33842}" srcOrd="0" destOrd="0" parTransId="{77B7EB19-CFBF-4D76-924B-9DC0CE7B7E68}" sibTransId="{2BA742E2-6F6B-47FC-8B45-EE9788E61407}"/>
    <dgm:cxn modelId="{17FD6A9F-1581-4349-9CA9-A8E638EEE98A}" type="presOf" srcId="{15AA9773-D3FD-4401-BC3E-238B850BC048}" destId="{7B391D21-77EB-44E3-A767-F09664B8AF84}" srcOrd="0" destOrd="0" presId="urn:microsoft.com/office/officeart/2005/8/layout/hierarchy6"/>
    <dgm:cxn modelId="{ADE65BB3-293A-4133-86A3-A8649B832574}" type="presOf" srcId="{8588D05B-420D-45FA-B885-0356BB3648F2}" destId="{03FA36E5-9C64-4D0B-8740-82FBEEAFA759}" srcOrd="0" destOrd="0" presId="urn:microsoft.com/office/officeart/2005/8/layout/hierarchy6"/>
    <dgm:cxn modelId="{63576A5A-0B4C-4AF1-AA72-C7B808E60AB7}" type="presOf" srcId="{DABE63CC-997D-4B37-AA2D-BD3651B842C4}" destId="{CAB8D3C0-DFA5-4C3B-9630-F99119792FBF}" srcOrd="0" destOrd="0" presId="urn:microsoft.com/office/officeart/2005/8/layout/hierarchy6"/>
    <dgm:cxn modelId="{0A4E7748-5837-4E59-9BD2-BFB26CF03FEC}" srcId="{9ABD4FC6-9580-4E75-B694-2FC84477BE7F}" destId="{6A0D87CB-1B9A-4DDB-A0F7-0BE98ACD0037}" srcOrd="1" destOrd="0" parTransId="{3BA3C8CA-C6F1-46CA-86A1-A831AAE844A8}" sibTransId="{592A036A-1676-4B00-8096-096F3E42D8E3}"/>
    <dgm:cxn modelId="{8D95A5CF-9827-4D26-9ECB-E179790A6654}" srcId="{7377B476-91E2-4730-ABF9-E0DB042498BD}" destId="{66C1047B-816C-416B-89D3-0DAF6A39C384}" srcOrd="0" destOrd="0" parTransId="{077A1042-771F-41B6-9A20-B0E7670E84AB}" sibTransId="{B6AD864B-8666-4A79-97BA-5262934E4005}"/>
    <dgm:cxn modelId="{BEBAA8FB-657F-4FDA-A1DE-E6651E27AE4F}" srcId="{1EFDF9FB-39AB-4B36-86FC-625A9469F782}" destId="{A65E29BC-62D9-470D-A174-408A9EC4D391}" srcOrd="0" destOrd="0" parTransId="{6527D663-58C9-4CD2-A98F-81248840C07C}" sibTransId="{F86AF4A3-A191-4AE6-B2EC-F1E0709F3A58}"/>
    <dgm:cxn modelId="{30E6F0E2-0263-4619-9D97-A6603FB11E3C}" srcId="{F0F1F47E-BB49-4D27-9212-257EB97ED4B5}" destId="{5E196669-FF30-4C5B-9B13-3D7DCABCCF1B}" srcOrd="4" destOrd="0" parTransId="{DFDB0AB4-984E-43C6-A624-D5256216F743}" sibTransId="{D659FAB7-BC5B-4442-B85D-12CED096F940}"/>
    <dgm:cxn modelId="{AFE49B9C-3932-4883-A071-031066DD3119}" type="presOf" srcId="{7F3B240B-74D0-451E-B903-86E81A36809D}" destId="{44F8F547-174F-4464-95B9-2F7876547853}" srcOrd="0" destOrd="0" presId="urn:microsoft.com/office/officeart/2005/8/layout/hierarchy6"/>
    <dgm:cxn modelId="{8C76C464-2610-4D24-9FE9-7B92B0D19C50}" srcId="{23DCB0AE-BFDD-4096-9263-5D9527BD540F}" destId="{8588D05B-420D-45FA-B885-0356BB3648F2}" srcOrd="0" destOrd="0" parTransId="{5C511B4F-15B1-403B-B88D-B7B91759F238}" sibTransId="{CE49E22E-4878-418D-84C8-05CBD7B568FC}"/>
    <dgm:cxn modelId="{8A3E96B6-9E5A-48DD-B9F4-A0E7A631DCCE}" type="presOf" srcId="{66C1047B-816C-416B-89D3-0DAF6A39C384}" destId="{96DB326B-8D79-4634-9497-12A0E85682C5}" srcOrd="0" destOrd="0" presId="urn:microsoft.com/office/officeart/2005/8/layout/hierarchy6"/>
    <dgm:cxn modelId="{033981F7-A56F-4110-AB7B-562BCC87D45A}" type="presOf" srcId="{60617B56-F1A6-444D-A6AF-2C724A8C77B7}" destId="{60D82BA3-38E8-4148-A434-54A07F6E072B}" srcOrd="0" destOrd="0" presId="urn:microsoft.com/office/officeart/2005/8/layout/hierarchy6"/>
    <dgm:cxn modelId="{09B56CC1-77DB-45B8-855C-76DB2299FCD3}" type="presOf" srcId="{7377B476-91E2-4730-ABF9-E0DB042498BD}" destId="{95821280-C813-4DC0-ABB4-303CC0B8DDC4}" srcOrd="0" destOrd="0" presId="urn:microsoft.com/office/officeart/2005/8/layout/hierarchy6"/>
    <dgm:cxn modelId="{E04B6134-6E7C-4F8A-BE61-FEEE0BC851DD}" srcId="{7F3B240B-74D0-451E-B903-86E81A36809D}" destId="{23DCB0AE-BFDD-4096-9263-5D9527BD540F}" srcOrd="2" destOrd="0" parTransId="{83FCF8AD-D311-405F-A3A6-F8E1D9E50C1A}" sibTransId="{491E3D66-D923-4DFF-BF35-BC3EC07AD066}"/>
    <dgm:cxn modelId="{D075C41F-EAAB-4158-A3E1-71EE2AC7EA7E}" type="presOf" srcId="{F0F1F47E-BB49-4D27-9212-257EB97ED4B5}" destId="{6EF7679E-45A8-43E4-9669-B6DE27292A6F}" srcOrd="0" destOrd="0" presId="urn:microsoft.com/office/officeart/2005/8/layout/hierarchy6"/>
    <dgm:cxn modelId="{9DF513E9-A100-4770-8E54-01BA0802EF75}" type="presOf" srcId="{47F531A0-7E09-4C11-8FA6-18964E674F32}" destId="{C6F50937-C9A8-45E4-B109-B1D0A6490E68}" srcOrd="1" destOrd="0" presId="urn:microsoft.com/office/officeart/2005/8/layout/hierarchy6"/>
    <dgm:cxn modelId="{EADC488D-2164-4FCE-88D3-5EE282D900D5}" type="presOf" srcId="{3BA3C8CA-C6F1-46CA-86A1-A831AAE844A8}" destId="{D2A7ABCA-9182-4B49-A09D-3F4B2FD1ACB5}" srcOrd="0" destOrd="0" presId="urn:microsoft.com/office/officeart/2005/8/layout/hierarchy6"/>
    <dgm:cxn modelId="{61382A4B-A61F-41DC-8886-0CA1AE706354}" type="presOf" srcId="{8897DB18-A0E6-4BF0-93AB-D5B71345B6FD}" destId="{C9C69CAF-E079-4991-ADE9-BBB8772AA22A}" srcOrd="0" destOrd="0" presId="urn:microsoft.com/office/officeart/2005/8/layout/hierarchy6"/>
    <dgm:cxn modelId="{24123D68-5F7E-4339-9642-9C64F00DFECA}" type="presOf" srcId="{47F531A0-7E09-4C11-8FA6-18964E674F32}" destId="{9F7FBEA2-EC28-45B0-AC96-4BEEDEA731CF}" srcOrd="0" destOrd="0" presId="urn:microsoft.com/office/officeart/2005/8/layout/hierarchy6"/>
    <dgm:cxn modelId="{6A05F2FB-FBB3-4CA2-9362-BF482F9EA098}" type="presOf" srcId="{9ABD4FC6-9580-4E75-B694-2FC84477BE7F}" destId="{C44DD8D3-51C9-49BC-A34C-E445E50BDFBF}" srcOrd="0" destOrd="0" presId="urn:microsoft.com/office/officeart/2005/8/layout/hierarchy6"/>
    <dgm:cxn modelId="{E86D3385-1C61-4715-A514-C612D5467260}" type="presOf" srcId="{ED9BE622-0596-4CE5-AA48-630D85E620C3}" destId="{518E2E51-0DB6-46F1-B20A-B1C52BC501E9}" srcOrd="0" destOrd="0" presId="urn:microsoft.com/office/officeart/2005/8/layout/hierarchy6"/>
    <dgm:cxn modelId="{D523FE15-187A-49E0-B08A-69DC7869CA04}" type="presOf" srcId="{1EFDF9FB-39AB-4B36-86FC-625A9469F782}" destId="{B0E3C17E-1DF7-4E58-B641-D5C2FF83BFFC}" srcOrd="0" destOrd="0" presId="urn:microsoft.com/office/officeart/2005/8/layout/hierarchy6"/>
    <dgm:cxn modelId="{625FE30A-8E49-4834-8C1A-A57E872E6EE9}" srcId="{15AA9773-D3FD-4401-BC3E-238B850BC048}" destId="{1EFDF9FB-39AB-4B36-86FC-625A9469F782}" srcOrd="0" destOrd="0" parTransId="{4D85BC4D-E1B1-415A-AC11-84A12747FD5C}" sibTransId="{7A94C0CA-F578-4C9E-AAAA-39C3FD2BC49F}"/>
    <dgm:cxn modelId="{E8929402-0EB3-4F46-B860-2709FCDC7B6D}" srcId="{F0F1F47E-BB49-4D27-9212-257EB97ED4B5}" destId="{9ABD4FC6-9580-4E75-B694-2FC84477BE7F}" srcOrd="0" destOrd="0" parTransId="{80752DFD-A37C-4C02-A732-ABA5EE025B0C}" sibTransId="{786A5D41-51E0-4CFC-946C-31D51D0D4041}"/>
    <dgm:cxn modelId="{76C34D2A-37C1-4472-AB09-5349930CA4BF}" type="presOf" srcId="{D36201E6-F020-4DC4-BB6A-C2F24AE33842}" destId="{EF1F3FB2-0B35-4010-BB46-28FC9CA70A36}" srcOrd="0" destOrd="0" presId="urn:microsoft.com/office/officeart/2005/8/layout/hierarchy6"/>
    <dgm:cxn modelId="{EB287ACA-C832-4611-9E0F-CECA96571E2F}" type="presOf" srcId="{429836E2-FC70-45D2-BA5E-6FCC20223CAC}" destId="{03A2EB11-7628-4B6A-A313-D942A38DACE4}" srcOrd="0" destOrd="0" presId="urn:microsoft.com/office/officeart/2005/8/layout/hierarchy6"/>
    <dgm:cxn modelId="{B9334850-6214-4ECE-9BAC-5641BF50D0B6}" type="presOf" srcId="{5B486A49-3D16-4B56-A177-6B88D464F43E}" destId="{6204889A-8C3A-4E42-8C8F-57B4E0A80377}" srcOrd="0" destOrd="0" presId="urn:microsoft.com/office/officeart/2005/8/layout/hierarchy6"/>
    <dgm:cxn modelId="{DA353450-A85D-4CC8-807E-1694C9F2A30F}" type="presOf" srcId="{6A0D87CB-1B9A-4DDB-A0F7-0BE98ACD0037}" destId="{CE2F46B6-FFBA-40FD-81D2-397A02BD468B}" srcOrd="0" destOrd="0" presId="urn:microsoft.com/office/officeart/2005/8/layout/hierarchy6"/>
    <dgm:cxn modelId="{571CC523-ECAF-40E4-9F2D-CE49A33D5E98}" srcId="{7F3B240B-74D0-451E-B903-86E81A36809D}" destId="{4F1F7F95-67D6-4637-83CE-60040E6C8A75}" srcOrd="1" destOrd="0" parTransId="{429836E2-FC70-45D2-BA5E-6FCC20223CAC}" sibTransId="{F59AC821-70E2-4BD3-95C9-366FF4A7E81B}"/>
    <dgm:cxn modelId="{EF37269E-1488-4370-84B4-BE2205E6CB03}" srcId="{F0F1F47E-BB49-4D27-9212-257EB97ED4B5}" destId="{5B486A49-3D16-4B56-A177-6B88D464F43E}" srcOrd="3" destOrd="0" parTransId="{824510CE-0BB0-4340-B2D7-5C65C47A1CE8}" sibTransId="{26B7E662-D3AA-401D-B996-AA1F5A398E8F}"/>
    <dgm:cxn modelId="{7D10EEA4-91ED-46E9-AEA8-96E1CD5EACDC}" type="presOf" srcId="{23DCB0AE-BFDD-4096-9263-5D9527BD540F}" destId="{56F532E1-D194-4BA6-ABAE-84CC262382AC}" srcOrd="0" destOrd="0" presId="urn:microsoft.com/office/officeart/2005/8/layout/hierarchy6"/>
    <dgm:cxn modelId="{C7A174A7-79F1-43FE-97EA-9714CF6605AE}" type="presOf" srcId="{CEDC1232-707B-4707-9B52-096BF2ABC906}" destId="{4971E81A-740A-4C93-A6EB-6281AEB96A54}" srcOrd="0" destOrd="0" presId="urn:microsoft.com/office/officeart/2005/8/layout/hierarchy6"/>
    <dgm:cxn modelId="{C4662B82-71B4-497B-B702-5EC417AE6EDB}" srcId="{9ABD4FC6-9580-4E75-B694-2FC84477BE7F}" destId="{7F3B240B-74D0-451E-B903-86E81A36809D}" srcOrd="0" destOrd="0" parTransId="{0157B2AA-517B-476A-B75A-FFFA01FEA7B2}" sibTransId="{FE16D352-26CA-4669-8F31-F67459E0B2E5}"/>
    <dgm:cxn modelId="{93D67474-9D66-4CFA-AFAB-F4F2A8B8A910}" srcId="{F0F1F47E-BB49-4D27-9212-257EB97ED4B5}" destId="{47F531A0-7E09-4C11-8FA6-18964E674F32}" srcOrd="1" destOrd="0" parTransId="{0FCF785C-E42D-426D-88CF-465646795F3A}" sibTransId="{5054CEAF-A72C-4559-A91E-481A7B12F447}"/>
    <dgm:cxn modelId="{5D91313A-2C0B-4470-B068-95BD830A778B}" type="presOf" srcId="{BE7C32E8-AA26-4E08-AB73-68F5D9D10FAD}" destId="{7D158178-6E78-42B3-8173-F5F2AE56AB95}" srcOrd="0" destOrd="0" presId="urn:microsoft.com/office/officeart/2005/8/layout/hierarchy6"/>
    <dgm:cxn modelId="{2EAB63F8-6EFB-4FC8-9AD4-00AA8169FE9F}" type="presOf" srcId="{4F1F7F95-67D6-4637-83CE-60040E6C8A75}" destId="{4A81CD6C-7610-45BD-A24A-96E8C8A86D82}" srcOrd="0" destOrd="0" presId="urn:microsoft.com/office/officeart/2005/8/layout/hierarchy6"/>
    <dgm:cxn modelId="{699D3A2F-A35D-4541-8CA6-0E407FDB9212}" type="presOf" srcId="{A65E29BC-62D9-470D-A174-408A9EC4D391}" destId="{BE9D54E2-BFB8-4086-AC2F-6E577357769E}" srcOrd="0" destOrd="0" presId="urn:microsoft.com/office/officeart/2005/8/layout/hierarchy6"/>
    <dgm:cxn modelId="{1C3B25C7-A4B2-45E4-BE86-6211F57D24C5}" srcId="{6A0D87CB-1B9A-4DDB-A0F7-0BE98ACD0037}" destId="{7377B476-91E2-4730-ABF9-E0DB042498BD}" srcOrd="0" destOrd="0" parTransId="{8897DB18-A0E6-4BF0-93AB-D5B71345B6FD}" sibTransId="{2C7F9821-906F-4623-8638-52337B76E084}"/>
    <dgm:cxn modelId="{EBF772D8-B780-4A51-8D4F-62E3895AEBFC}" type="presOf" srcId="{83FCF8AD-D311-405F-A3A6-F8E1D9E50C1A}" destId="{A509D98E-FBB6-4595-84C6-4344AA8824A7}" srcOrd="0" destOrd="0" presId="urn:microsoft.com/office/officeart/2005/8/layout/hierarchy6"/>
    <dgm:cxn modelId="{9FD90D74-8C20-458E-8EE9-A0632F9C3A9E}" type="presOf" srcId="{0157B2AA-517B-476A-B75A-FFFA01FEA7B2}" destId="{0A5E0824-4373-4424-A843-F490163D9F65}" srcOrd="0" destOrd="0" presId="urn:microsoft.com/office/officeart/2005/8/layout/hierarchy6"/>
    <dgm:cxn modelId="{8E547034-F9CE-4CBC-86AD-241808C765F5}" type="presOf" srcId="{077A1042-771F-41B6-9A20-B0E7670E84AB}" destId="{F207D1D7-60AE-4202-B241-A2F4FEFA25C4}" srcOrd="0" destOrd="0" presId="urn:microsoft.com/office/officeart/2005/8/layout/hierarchy6"/>
    <dgm:cxn modelId="{F1D38D7F-F116-477C-B738-4A1875C4EC56}" type="presOf" srcId="{BE7C32E8-AA26-4E08-AB73-68F5D9D10FAD}" destId="{351AAD48-F1A5-46BA-863B-E00FE61075C1}" srcOrd="1" destOrd="0" presId="urn:microsoft.com/office/officeart/2005/8/layout/hierarchy6"/>
    <dgm:cxn modelId="{B00F96EF-7831-44E3-8214-A66F5E1E9E7C}" srcId="{4F1F7F95-67D6-4637-83CE-60040E6C8A75}" destId="{DABE63CC-997D-4B37-AA2D-BD3651B842C4}" srcOrd="0" destOrd="0" parTransId="{3571826B-6D47-4C5A-B8E9-05FD4976C933}" sibTransId="{D6E9AB6D-7905-410D-BF51-80DED74FB425}"/>
    <dgm:cxn modelId="{5BB9D86A-C2BE-47D5-B6E7-A4A5C9013718}" type="presOf" srcId="{5E196669-FF30-4C5B-9B13-3D7DCABCCF1B}" destId="{5FCFD49C-53D1-45DC-8873-322DB4F9B30D}" srcOrd="1" destOrd="0" presId="urn:microsoft.com/office/officeart/2005/8/layout/hierarchy6"/>
    <dgm:cxn modelId="{F63A2402-FF7B-4ECA-BFF4-1ABD493910CD}" type="presOf" srcId="{5C511B4F-15B1-403B-B88D-B7B91759F238}" destId="{3F3D3579-0CB6-4633-A71C-D444AEAC5A1E}" srcOrd="0" destOrd="0" presId="urn:microsoft.com/office/officeart/2005/8/layout/hierarchy6"/>
    <dgm:cxn modelId="{98197C95-5C93-4E6C-AFF6-4AB9A56BBADC}" type="presOf" srcId="{6527D663-58C9-4CD2-A98F-81248840C07C}" destId="{E87377E4-FDAC-4606-8557-16E05DC1F39D}" srcOrd="0" destOrd="0" presId="urn:microsoft.com/office/officeart/2005/8/layout/hierarchy6"/>
    <dgm:cxn modelId="{E2D8C448-FC6C-406E-95BE-06C795EAE98F}" srcId="{DABE63CC-997D-4B37-AA2D-BD3651B842C4}" destId="{60617B56-F1A6-444D-A6AF-2C724A8C77B7}" srcOrd="0" destOrd="0" parTransId="{CEDC1232-707B-4707-9B52-096BF2ABC906}" sibTransId="{3BE40439-E9B6-438D-9EDA-929D18522891}"/>
    <dgm:cxn modelId="{7B3714BD-4CC8-42AB-8A84-6555D8BD4BCC}" srcId="{F0F1F47E-BB49-4D27-9212-257EB97ED4B5}" destId="{BE7C32E8-AA26-4E08-AB73-68F5D9D10FAD}" srcOrd="2" destOrd="0" parTransId="{ADB6F6CC-4C9F-466A-902E-8180D597ED89}" sibTransId="{C6406F8D-3B7C-46A0-BBA0-9B7BA3C9AE8A}"/>
    <dgm:cxn modelId="{BAF29BC8-4276-4924-81B2-C46090AB92D7}" type="presOf" srcId="{3571826B-6D47-4C5A-B8E9-05FD4976C933}" destId="{51DD6263-43A5-4888-96F7-F3B655D7A9A0}" srcOrd="0" destOrd="0" presId="urn:microsoft.com/office/officeart/2005/8/layout/hierarchy6"/>
    <dgm:cxn modelId="{773BEB2E-F021-4F12-B94D-A1144DA356B6}" srcId="{7F3B240B-74D0-451E-B903-86E81A36809D}" destId="{15AA9773-D3FD-4401-BC3E-238B850BC048}" srcOrd="0" destOrd="0" parTransId="{ED9BE622-0596-4CE5-AA48-630D85E620C3}" sibTransId="{0A3D5282-6160-4C09-A24F-5DF2BE123357}"/>
    <dgm:cxn modelId="{62BF9B3B-A9CD-42AC-BA80-06BF1E454730}" type="presOf" srcId="{5B486A49-3D16-4B56-A177-6B88D464F43E}" destId="{A1F90E35-A5F5-4C5C-BE5C-EA683A696A7F}" srcOrd="1" destOrd="0" presId="urn:microsoft.com/office/officeart/2005/8/layout/hierarchy6"/>
    <dgm:cxn modelId="{4F2D4F7D-860C-4973-B38C-C47D2B57DB7C}" type="presParOf" srcId="{6EF7679E-45A8-43E4-9669-B6DE27292A6F}" destId="{DCDE0290-571A-4A97-8DD2-06A078A96657}" srcOrd="0" destOrd="0" presId="urn:microsoft.com/office/officeart/2005/8/layout/hierarchy6"/>
    <dgm:cxn modelId="{75F1FFD0-FC67-4D2E-AE8D-C2CF169FF665}" type="presParOf" srcId="{DCDE0290-571A-4A97-8DD2-06A078A96657}" destId="{DBB90FD2-D946-4B52-9D62-C20FAE1798AB}" srcOrd="0" destOrd="0" presId="urn:microsoft.com/office/officeart/2005/8/layout/hierarchy6"/>
    <dgm:cxn modelId="{32396161-FCB1-4DAA-A648-3F8E5A823758}" type="presParOf" srcId="{DCDE0290-571A-4A97-8DD2-06A078A96657}" destId="{0570E8AF-E753-440D-94E5-DBF64F0C2E4F}" srcOrd="1" destOrd="0" presId="urn:microsoft.com/office/officeart/2005/8/layout/hierarchy6"/>
    <dgm:cxn modelId="{CCA40C8E-F106-47BF-8A3A-DF29FA92C301}" type="presParOf" srcId="{0570E8AF-E753-440D-94E5-DBF64F0C2E4F}" destId="{74799FF6-6EC4-4693-B877-79162144BA10}" srcOrd="0" destOrd="0" presId="urn:microsoft.com/office/officeart/2005/8/layout/hierarchy6"/>
    <dgm:cxn modelId="{39D04A0C-1FCC-46E1-8BA6-65BB2E0A6754}" type="presParOf" srcId="{74799FF6-6EC4-4693-B877-79162144BA10}" destId="{C44DD8D3-51C9-49BC-A34C-E445E50BDFBF}" srcOrd="0" destOrd="0" presId="urn:microsoft.com/office/officeart/2005/8/layout/hierarchy6"/>
    <dgm:cxn modelId="{C2C0C9CB-68FE-4329-A656-419F1E6313A8}" type="presParOf" srcId="{74799FF6-6EC4-4693-B877-79162144BA10}" destId="{814DC441-4702-4866-9524-4E819D186D1B}" srcOrd="1" destOrd="0" presId="urn:microsoft.com/office/officeart/2005/8/layout/hierarchy6"/>
    <dgm:cxn modelId="{202592B5-0E88-40F3-A49C-F190ADCCEE62}" type="presParOf" srcId="{814DC441-4702-4866-9524-4E819D186D1B}" destId="{0A5E0824-4373-4424-A843-F490163D9F65}" srcOrd="0" destOrd="0" presId="urn:microsoft.com/office/officeart/2005/8/layout/hierarchy6"/>
    <dgm:cxn modelId="{56370082-5939-4283-AA41-A61C2CBE5AA7}" type="presParOf" srcId="{814DC441-4702-4866-9524-4E819D186D1B}" destId="{B651A858-6EBA-42CB-A896-678A6AB0AAF4}" srcOrd="1" destOrd="0" presId="urn:microsoft.com/office/officeart/2005/8/layout/hierarchy6"/>
    <dgm:cxn modelId="{96C337AD-446B-4655-9833-953621605688}" type="presParOf" srcId="{B651A858-6EBA-42CB-A896-678A6AB0AAF4}" destId="{44F8F547-174F-4464-95B9-2F7876547853}" srcOrd="0" destOrd="0" presId="urn:microsoft.com/office/officeart/2005/8/layout/hierarchy6"/>
    <dgm:cxn modelId="{515281C4-E426-4F0B-A8A7-86B8B5E885A1}" type="presParOf" srcId="{B651A858-6EBA-42CB-A896-678A6AB0AAF4}" destId="{85E18600-87C6-4973-AB88-45717D5E62BB}" srcOrd="1" destOrd="0" presId="urn:microsoft.com/office/officeart/2005/8/layout/hierarchy6"/>
    <dgm:cxn modelId="{D16623BE-BA3C-4337-881C-88B7A72FDE8D}" type="presParOf" srcId="{85E18600-87C6-4973-AB88-45717D5E62BB}" destId="{518E2E51-0DB6-46F1-B20A-B1C52BC501E9}" srcOrd="0" destOrd="0" presId="urn:microsoft.com/office/officeart/2005/8/layout/hierarchy6"/>
    <dgm:cxn modelId="{3844292B-10C5-4487-BE14-0B3CEB4F0A7D}" type="presParOf" srcId="{85E18600-87C6-4973-AB88-45717D5E62BB}" destId="{1F2BDC19-5134-4D2B-B9E5-63CFF9CA9C56}" srcOrd="1" destOrd="0" presId="urn:microsoft.com/office/officeart/2005/8/layout/hierarchy6"/>
    <dgm:cxn modelId="{A8AEE733-CDD3-4069-A628-A1B490C0AD62}" type="presParOf" srcId="{1F2BDC19-5134-4D2B-B9E5-63CFF9CA9C56}" destId="{7B391D21-77EB-44E3-A767-F09664B8AF84}" srcOrd="0" destOrd="0" presId="urn:microsoft.com/office/officeart/2005/8/layout/hierarchy6"/>
    <dgm:cxn modelId="{6292414C-7228-4E95-81C0-8C7EA66510D5}" type="presParOf" srcId="{1F2BDC19-5134-4D2B-B9E5-63CFF9CA9C56}" destId="{DB252370-2B5F-4A54-8680-12E510693353}" srcOrd="1" destOrd="0" presId="urn:microsoft.com/office/officeart/2005/8/layout/hierarchy6"/>
    <dgm:cxn modelId="{72465E56-D4D1-4194-8515-7EE8F9FE3354}" type="presParOf" srcId="{DB252370-2B5F-4A54-8680-12E510693353}" destId="{4B1C3C51-4E0A-40A3-8203-E67B4689A1EA}" srcOrd="0" destOrd="0" presId="urn:microsoft.com/office/officeart/2005/8/layout/hierarchy6"/>
    <dgm:cxn modelId="{7703E49B-81E7-496C-B3D5-1153E116302E}" type="presParOf" srcId="{DB252370-2B5F-4A54-8680-12E510693353}" destId="{DB300E98-92AD-4F81-8FC7-8EC96B021203}" srcOrd="1" destOrd="0" presId="urn:microsoft.com/office/officeart/2005/8/layout/hierarchy6"/>
    <dgm:cxn modelId="{C552CE11-FA5F-4D99-8483-2A54E07DB98E}" type="presParOf" srcId="{DB300E98-92AD-4F81-8FC7-8EC96B021203}" destId="{B0E3C17E-1DF7-4E58-B641-D5C2FF83BFFC}" srcOrd="0" destOrd="0" presId="urn:microsoft.com/office/officeart/2005/8/layout/hierarchy6"/>
    <dgm:cxn modelId="{8B1021C9-FE33-49E9-8DED-6EE80AD3FF3F}" type="presParOf" srcId="{DB300E98-92AD-4F81-8FC7-8EC96B021203}" destId="{6E9C8089-83CA-4E54-BA16-10BE37CC6EF2}" srcOrd="1" destOrd="0" presId="urn:microsoft.com/office/officeart/2005/8/layout/hierarchy6"/>
    <dgm:cxn modelId="{BD774ECD-27FA-46CD-A87C-DD3C84C791DA}" type="presParOf" srcId="{6E9C8089-83CA-4E54-BA16-10BE37CC6EF2}" destId="{E87377E4-FDAC-4606-8557-16E05DC1F39D}" srcOrd="0" destOrd="0" presId="urn:microsoft.com/office/officeart/2005/8/layout/hierarchy6"/>
    <dgm:cxn modelId="{B4DB405D-F858-409F-B722-01017692BC0D}" type="presParOf" srcId="{6E9C8089-83CA-4E54-BA16-10BE37CC6EF2}" destId="{89C04C4E-41A6-4AB3-8D74-834FC61FF733}" srcOrd="1" destOrd="0" presId="urn:microsoft.com/office/officeart/2005/8/layout/hierarchy6"/>
    <dgm:cxn modelId="{979B047C-9B1D-4227-8601-DAF992749A8A}" type="presParOf" srcId="{89C04C4E-41A6-4AB3-8D74-834FC61FF733}" destId="{BE9D54E2-BFB8-4086-AC2F-6E577357769E}" srcOrd="0" destOrd="0" presId="urn:microsoft.com/office/officeart/2005/8/layout/hierarchy6"/>
    <dgm:cxn modelId="{63DE5D09-69E9-4C79-B3C1-9822BE4C1A2A}" type="presParOf" srcId="{89C04C4E-41A6-4AB3-8D74-834FC61FF733}" destId="{393EAA13-9D0A-437A-A00B-B687422AEE30}" srcOrd="1" destOrd="0" presId="urn:microsoft.com/office/officeart/2005/8/layout/hierarchy6"/>
    <dgm:cxn modelId="{0372BA26-E816-4163-8975-1989FF79D754}" type="presParOf" srcId="{85E18600-87C6-4973-AB88-45717D5E62BB}" destId="{03A2EB11-7628-4B6A-A313-D942A38DACE4}" srcOrd="2" destOrd="0" presId="urn:microsoft.com/office/officeart/2005/8/layout/hierarchy6"/>
    <dgm:cxn modelId="{FB193182-E8E4-4880-8D3E-C5A1291A4680}" type="presParOf" srcId="{85E18600-87C6-4973-AB88-45717D5E62BB}" destId="{8F2DBBF5-9579-4A8A-A1FB-644A7EE2B599}" srcOrd="3" destOrd="0" presId="urn:microsoft.com/office/officeart/2005/8/layout/hierarchy6"/>
    <dgm:cxn modelId="{58EFA138-D028-4C83-9227-159A1D79C221}" type="presParOf" srcId="{8F2DBBF5-9579-4A8A-A1FB-644A7EE2B599}" destId="{4A81CD6C-7610-45BD-A24A-96E8C8A86D82}" srcOrd="0" destOrd="0" presId="urn:microsoft.com/office/officeart/2005/8/layout/hierarchy6"/>
    <dgm:cxn modelId="{E50AE079-AAE9-4788-9B04-FFF9A3DFF9A4}" type="presParOf" srcId="{8F2DBBF5-9579-4A8A-A1FB-644A7EE2B599}" destId="{1B0C2B7F-C537-48D0-9E8E-1BF313D5FC53}" srcOrd="1" destOrd="0" presId="urn:microsoft.com/office/officeart/2005/8/layout/hierarchy6"/>
    <dgm:cxn modelId="{ADB1DBE8-6394-4222-8F58-BA38F58EB66C}" type="presParOf" srcId="{1B0C2B7F-C537-48D0-9E8E-1BF313D5FC53}" destId="{51DD6263-43A5-4888-96F7-F3B655D7A9A0}" srcOrd="0" destOrd="0" presId="urn:microsoft.com/office/officeart/2005/8/layout/hierarchy6"/>
    <dgm:cxn modelId="{524B8BCC-7A48-40FF-8C68-5B13099AAC22}" type="presParOf" srcId="{1B0C2B7F-C537-48D0-9E8E-1BF313D5FC53}" destId="{5A6B8DBB-A06D-4CC5-A7EC-CDC13C9828C9}" srcOrd="1" destOrd="0" presId="urn:microsoft.com/office/officeart/2005/8/layout/hierarchy6"/>
    <dgm:cxn modelId="{EB0F7CF7-3467-4B0E-8D32-03E962446840}" type="presParOf" srcId="{5A6B8DBB-A06D-4CC5-A7EC-CDC13C9828C9}" destId="{CAB8D3C0-DFA5-4C3B-9630-F99119792FBF}" srcOrd="0" destOrd="0" presId="urn:microsoft.com/office/officeart/2005/8/layout/hierarchy6"/>
    <dgm:cxn modelId="{5B017131-A749-4FE8-8276-AD37E7DE9127}" type="presParOf" srcId="{5A6B8DBB-A06D-4CC5-A7EC-CDC13C9828C9}" destId="{38C72BE5-79E1-4375-A669-AA57835078CA}" srcOrd="1" destOrd="0" presId="urn:microsoft.com/office/officeart/2005/8/layout/hierarchy6"/>
    <dgm:cxn modelId="{D2297F95-C25B-4BD4-8E6D-199B74B22E1F}" type="presParOf" srcId="{38C72BE5-79E1-4375-A669-AA57835078CA}" destId="{4971E81A-740A-4C93-A6EB-6281AEB96A54}" srcOrd="0" destOrd="0" presId="urn:microsoft.com/office/officeart/2005/8/layout/hierarchy6"/>
    <dgm:cxn modelId="{78AB0FCA-E407-4FA4-9A9F-8B430F5C1E64}" type="presParOf" srcId="{38C72BE5-79E1-4375-A669-AA57835078CA}" destId="{0F09AFB7-14E3-4C8B-80EC-519A19065B9F}" srcOrd="1" destOrd="0" presId="urn:microsoft.com/office/officeart/2005/8/layout/hierarchy6"/>
    <dgm:cxn modelId="{71F8BF3A-3B6B-4013-B7F7-84F3DF3BDAEB}" type="presParOf" srcId="{0F09AFB7-14E3-4C8B-80EC-519A19065B9F}" destId="{60D82BA3-38E8-4148-A434-54A07F6E072B}" srcOrd="0" destOrd="0" presId="urn:microsoft.com/office/officeart/2005/8/layout/hierarchy6"/>
    <dgm:cxn modelId="{A9EBA758-FF9E-481C-A3C4-8D45EF7D86F6}" type="presParOf" srcId="{0F09AFB7-14E3-4C8B-80EC-519A19065B9F}" destId="{DB6354E1-5A0F-424A-922A-FE1E74E11808}" srcOrd="1" destOrd="0" presId="urn:microsoft.com/office/officeart/2005/8/layout/hierarchy6"/>
    <dgm:cxn modelId="{0A106C59-D447-4AAF-9B36-04837253F3C5}" type="presParOf" srcId="{85E18600-87C6-4973-AB88-45717D5E62BB}" destId="{A509D98E-FBB6-4595-84C6-4344AA8824A7}" srcOrd="4" destOrd="0" presId="urn:microsoft.com/office/officeart/2005/8/layout/hierarchy6"/>
    <dgm:cxn modelId="{D748A92F-A6C5-4077-91F4-0ED24B0DDAA5}" type="presParOf" srcId="{85E18600-87C6-4973-AB88-45717D5E62BB}" destId="{62548BC5-79F3-4277-855B-8174EBAE3C47}" srcOrd="5" destOrd="0" presId="urn:microsoft.com/office/officeart/2005/8/layout/hierarchy6"/>
    <dgm:cxn modelId="{C580094B-156B-4A39-8FC0-1E0E42876132}" type="presParOf" srcId="{62548BC5-79F3-4277-855B-8174EBAE3C47}" destId="{56F532E1-D194-4BA6-ABAE-84CC262382AC}" srcOrd="0" destOrd="0" presId="urn:microsoft.com/office/officeart/2005/8/layout/hierarchy6"/>
    <dgm:cxn modelId="{74B5FD30-9872-4454-8C60-8FBA79EA9429}" type="presParOf" srcId="{62548BC5-79F3-4277-855B-8174EBAE3C47}" destId="{57DCED16-C2CF-4E39-8F9C-9E94D33D2CDA}" srcOrd="1" destOrd="0" presId="urn:microsoft.com/office/officeart/2005/8/layout/hierarchy6"/>
    <dgm:cxn modelId="{2B176E2D-EA2B-4DA9-98A1-DA2E11439F3E}" type="presParOf" srcId="{57DCED16-C2CF-4E39-8F9C-9E94D33D2CDA}" destId="{3F3D3579-0CB6-4633-A71C-D444AEAC5A1E}" srcOrd="0" destOrd="0" presId="urn:microsoft.com/office/officeart/2005/8/layout/hierarchy6"/>
    <dgm:cxn modelId="{47DEACAB-765E-4111-AE72-0B81951990D4}" type="presParOf" srcId="{57DCED16-C2CF-4E39-8F9C-9E94D33D2CDA}" destId="{A33B7C48-05E1-4EC1-B975-AB5E78389246}" srcOrd="1" destOrd="0" presId="urn:microsoft.com/office/officeart/2005/8/layout/hierarchy6"/>
    <dgm:cxn modelId="{828EA97E-7B44-4DE3-9BE7-A4EE029CB2FD}" type="presParOf" srcId="{A33B7C48-05E1-4EC1-B975-AB5E78389246}" destId="{03FA36E5-9C64-4D0B-8740-82FBEEAFA759}" srcOrd="0" destOrd="0" presId="urn:microsoft.com/office/officeart/2005/8/layout/hierarchy6"/>
    <dgm:cxn modelId="{D39BA8A6-D49B-4E10-8773-0721E71AAE9E}" type="presParOf" srcId="{A33B7C48-05E1-4EC1-B975-AB5E78389246}" destId="{E3C02A7C-B66C-4102-8BDA-B7CF3AF09C6C}" srcOrd="1" destOrd="0" presId="urn:microsoft.com/office/officeart/2005/8/layout/hierarchy6"/>
    <dgm:cxn modelId="{BCCFDFFC-C7E2-4872-8CEE-5DEADE0AF589}" type="presParOf" srcId="{E3C02A7C-B66C-4102-8BDA-B7CF3AF09C6C}" destId="{448587AA-E8EE-4242-A899-463541C0A2DD}" srcOrd="0" destOrd="0" presId="urn:microsoft.com/office/officeart/2005/8/layout/hierarchy6"/>
    <dgm:cxn modelId="{2EF3D497-0468-4315-87A1-D5C60503600D}" type="presParOf" srcId="{E3C02A7C-B66C-4102-8BDA-B7CF3AF09C6C}" destId="{0C2F2B1A-A928-4703-AC11-E939D953BB62}" srcOrd="1" destOrd="0" presId="urn:microsoft.com/office/officeart/2005/8/layout/hierarchy6"/>
    <dgm:cxn modelId="{56E69F58-23D1-4C0C-A3E1-7B787848917D}" type="presParOf" srcId="{0C2F2B1A-A928-4703-AC11-E939D953BB62}" destId="{EF1F3FB2-0B35-4010-BB46-28FC9CA70A36}" srcOrd="0" destOrd="0" presId="urn:microsoft.com/office/officeart/2005/8/layout/hierarchy6"/>
    <dgm:cxn modelId="{529AFA70-1665-46D6-8DE6-1782B59108CD}" type="presParOf" srcId="{0C2F2B1A-A928-4703-AC11-E939D953BB62}" destId="{69387059-E056-4048-B109-538BFBA0E9A5}" srcOrd="1" destOrd="0" presId="urn:microsoft.com/office/officeart/2005/8/layout/hierarchy6"/>
    <dgm:cxn modelId="{85677D79-7FEB-46E6-94BE-BFA1DB3FAFE7}" type="presParOf" srcId="{814DC441-4702-4866-9524-4E819D186D1B}" destId="{D2A7ABCA-9182-4B49-A09D-3F4B2FD1ACB5}" srcOrd="2" destOrd="0" presId="urn:microsoft.com/office/officeart/2005/8/layout/hierarchy6"/>
    <dgm:cxn modelId="{4C99E023-2281-43E8-8D89-86624A99B301}" type="presParOf" srcId="{814DC441-4702-4866-9524-4E819D186D1B}" destId="{92191F84-9604-45D4-9497-7F680E917DAE}" srcOrd="3" destOrd="0" presId="urn:microsoft.com/office/officeart/2005/8/layout/hierarchy6"/>
    <dgm:cxn modelId="{D0BD463F-9CA3-4B8A-87C5-18154C150ED8}" type="presParOf" srcId="{92191F84-9604-45D4-9497-7F680E917DAE}" destId="{CE2F46B6-FFBA-40FD-81D2-397A02BD468B}" srcOrd="0" destOrd="0" presId="urn:microsoft.com/office/officeart/2005/8/layout/hierarchy6"/>
    <dgm:cxn modelId="{6BC8D99A-DED3-43FB-8653-947B7D2FB84C}" type="presParOf" srcId="{92191F84-9604-45D4-9497-7F680E917DAE}" destId="{D1B3B90E-3DEA-4A02-9B46-17A1CDA6620D}" srcOrd="1" destOrd="0" presId="urn:microsoft.com/office/officeart/2005/8/layout/hierarchy6"/>
    <dgm:cxn modelId="{27D92488-086A-474C-A8E7-E3E0A09C4401}" type="presParOf" srcId="{D1B3B90E-3DEA-4A02-9B46-17A1CDA6620D}" destId="{C9C69CAF-E079-4991-ADE9-BBB8772AA22A}" srcOrd="0" destOrd="0" presId="urn:microsoft.com/office/officeart/2005/8/layout/hierarchy6"/>
    <dgm:cxn modelId="{5C3D2083-DE5D-4651-8369-EA08FAA6FA4F}" type="presParOf" srcId="{D1B3B90E-3DEA-4A02-9B46-17A1CDA6620D}" destId="{061B5BFB-9C52-45C8-A1C1-5F6A2F866A3A}" srcOrd="1" destOrd="0" presId="urn:microsoft.com/office/officeart/2005/8/layout/hierarchy6"/>
    <dgm:cxn modelId="{8111F793-5414-4C2E-A9C0-95ECEF4EC46F}" type="presParOf" srcId="{061B5BFB-9C52-45C8-A1C1-5F6A2F866A3A}" destId="{95821280-C813-4DC0-ABB4-303CC0B8DDC4}" srcOrd="0" destOrd="0" presId="urn:microsoft.com/office/officeart/2005/8/layout/hierarchy6"/>
    <dgm:cxn modelId="{319110F0-5936-48F4-889D-995D563E9465}" type="presParOf" srcId="{061B5BFB-9C52-45C8-A1C1-5F6A2F866A3A}" destId="{43EDB40D-2F73-446F-ADAD-5A3EEA2FB3E5}" srcOrd="1" destOrd="0" presId="urn:microsoft.com/office/officeart/2005/8/layout/hierarchy6"/>
    <dgm:cxn modelId="{AC6F36A7-1174-4EC0-8E1A-5A080240BB09}" type="presParOf" srcId="{43EDB40D-2F73-446F-ADAD-5A3EEA2FB3E5}" destId="{F207D1D7-60AE-4202-B241-A2F4FEFA25C4}" srcOrd="0" destOrd="0" presId="urn:microsoft.com/office/officeart/2005/8/layout/hierarchy6"/>
    <dgm:cxn modelId="{70D96745-68F6-4626-88CC-912A54B87E57}" type="presParOf" srcId="{43EDB40D-2F73-446F-ADAD-5A3EEA2FB3E5}" destId="{B1ECA617-269A-4DD5-95FA-D359A3E9CC7C}" srcOrd="1" destOrd="0" presId="urn:microsoft.com/office/officeart/2005/8/layout/hierarchy6"/>
    <dgm:cxn modelId="{D9E94327-05C5-4D6B-961F-5CC242C8D4AB}" type="presParOf" srcId="{B1ECA617-269A-4DD5-95FA-D359A3E9CC7C}" destId="{96DB326B-8D79-4634-9497-12A0E85682C5}" srcOrd="0" destOrd="0" presId="urn:microsoft.com/office/officeart/2005/8/layout/hierarchy6"/>
    <dgm:cxn modelId="{465650BD-671F-4B96-8DF2-1A828B6C3E13}" type="presParOf" srcId="{B1ECA617-269A-4DD5-95FA-D359A3E9CC7C}" destId="{9F0E69EA-551D-4511-A637-C87E6441B36F}" srcOrd="1" destOrd="0" presId="urn:microsoft.com/office/officeart/2005/8/layout/hierarchy6"/>
    <dgm:cxn modelId="{DD338002-9DF1-4AB1-A777-8FCB9D493084}" type="presParOf" srcId="{6EF7679E-45A8-43E4-9669-B6DE27292A6F}" destId="{90ECC044-C873-4E1A-80F0-DC018A9130DA}" srcOrd="1" destOrd="0" presId="urn:microsoft.com/office/officeart/2005/8/layout/hierarchy6"/>
    <dgm:cxn modelId="{FD12BDA1-03F8-4826-BE1B-09A606ECA06D}" type="presParOf" srcId="{90ECC044-C873-4E1A-80F0-DC018A9130DA}" destId="{3ADAEB22-2E09-4C9F-8AA8-180DFCF43491}" srcOrd="0" destOrd="0" presId="urn:microsoft.com/office/officeart/2005/8/layout/hierarchy6"/>
    <dgm:cxn modelId="{16484E18-81F5-4BCE-B339-6B31053CFF46}" type="presParOf" srcId="{3ADAEB22-2E09-4C9F-8AA8-180DFCF43491}" destId="{9F7FBEA2-EC28-45B0-AC96-4BEEDEA731CF}" srcOrd="0" destOrd="0" presId="urn:microsoft.com/office/officeart/2005/8/layout/hierarchy6"/>
    <dgm:cxn modelId="{362FB5B2-2A42-4C5A-812F-4BCFA49EEA67}" type="presParOf" srcId="{3ADAEB22-2E09-4C9F-8AA8-180DFCF43491}" destId="{C6F50937-C9A8-45E4-B109-B1D0A6490E68}" srcOrd="1" destOrd="0" presId="urn:microsoft.com/office/officeart/2005/8/layout/hierarchy6"/>
    <dgm:cxn modelId="{72DAEE69-900F-4FD0-8F7A-7B5F5AEDEE71}" type="presParOf" srcId="{90ECC044-C873-4E1A-80F0-DC018A9130DA}" destId="{9379C15A-4573-4AE9-9AB8-83AB7BB364BF}" srcOrd="1" destOrd="0" presId="urn:microsoft.com/office/officeart/2005/8/layout/hierarchy6"/>
    <dgm:cxn modelId="{BB849D44-FFD7-4A62-8CFF-F8F2EF9CD890}" type="presParOf" srcId="{9379C15A-4573-4AE9-9AB8-83AB7BB364BF}" destId="{E99AC048-545C-46DB-899A-D57ED5FC2E10}" srcOrd="0" destOrd="0" presId="urn:microsoft.com/office/officeart/2005/8/layout/hierarchy6"/>
    <dgm:cxn modelId="{B92B1F72-DDF9-4447-941B-2F68E2686E6A}" type="presParOf" srcId="{90ECC044-C873-4E1A-80F0-DC018A9130DA}" destId="{0BCBDC11-2718-44E0-9317-5AD8C959E054}" srcOrd="2" destOrd="0" presId="urn:microsoft.com/office/officeart/2005/8/layout/hierarchy6"/>
    <dgm:cxn modelId="{3339B356-C9B6-4F49-BBD0-1D89F7491299}" type="presParOf" srcId="{0BCBDC11-2718-44E0-9317-5AD8C959E054}" destId="{7D158178-6E78-42B3-8173-F5F2AE56AB95}" srcOrd="0" destOrd="0" presId="urn:microsoft.com/office/officeart/2005/8/layout/hierarchy6"/>
    <dgm:cxn modelId="{A790A62E-CDA9-43F9-BE13-1442F5C019FD}" type="presParOf" srcId="{0BCBDC11-2718-44E0-9317-5AD8C959E054}" destId="{351AAD48-F1A5-46BA-863B-E00FE61075C1}" srcOrd="1" destOrd="0" presId="urn:microsoft.com/office/officeart/2005/8/layout/hierarchy6"/>
    <dgm:cxn modelId="{182DF19F-04B4-4FF6-ACD8-E9D8356AC013}" type="presParOf" srcId="{90ECC044-C873-4E1A-80F0-DC018A9130DA}" destId="{10220010-03C4-419D-ACFF-89C9F7DB472C}" srcOrd="3" destOrd="0" presId="urn:microsoft.com/office/officeart/2005/8/layout/hierarchy6"/>
    <dgm:cxn modelId="{06B7787C-8BE5-4C31-8A46-45F0F820EAEB}" type="presParOf" srcId="{10220010-03C4-419D-ACFF-89C9F7DB472C}" destId="{04F6FF42-89E2-45AF-8A22-8963DADDF6AA}" srcOrd="0" destOrd="0" presId="urn:microsoft.com/office/officeart/2005/8/layout/hierarchy6"/>
    <dgm:cxn modelId="{B07F08FB-8B68-4FF4-969B-620C03298805}" type="presParOf" srcId="{90ECC044-C873-4E1A-80F0-DC018A9130DA}" destId="{111950F8-7A3F-47D8-9C1D-78A6FE5BC1B5}" srcOrd="4" destOrd="0" presId="urn:microsoft.com/office/officeart/2005/8/layout/hierarchy6"/>
    <dgm:cxn modelId="{1A33D72B-68B7-4123-A49D-8BA94680C1E5}" type="presParOf" srcId="{111950F8-7A3F-47D8-9C1D-78A6FE5BC1B5}" destId="{6204889A-8C3A-4E42-8C8F-57B4E0A80377}" srcOrd="0" destOrd="0" presId="urn:microsoft.com/office/officeart/2005/8/layout/hierarchy6"/>
    <dgm:cxn modelId="{D4F36548-B131-4520-862B-DDA47504FA1C}" type="presParOf" srcId="{111950F8-7A3F-47D8-9C1D-78A6FE5BC1B5}" destId="{A1F90E35-A5F5-4C5C-BE5C-EA683A696A7F}" srcOrd="1" destOrd="0" presId="urn:microsoft.com/office/officeart/2005/8/layout/hierarchy6"/>
    <dgm:cxn modelId="{FD06C8AF-83D9-44A4-BCBA-F83AE05BC75A}" type="presParOf" srcId="{90ECC044-C873-4E1A-80F0-DC018A9130DA}" destId="{5FFF508C-6AD3-4A99-85F8-E78A5764A292}" srcOrd="5" destOrd="0" presId="urn:microsoft.com/office/officeart/2005/8/layout/hierarchy6"/>
    <dgm:cxn modelId="{7356B05D-FA3C-40CB-B5BB-9669A2896982}" type="presParOf" srcId="{5FFF508C-6AD3-4A99-85F8-E78A5764A292}" destId="{9D531E9F-1528-435B-8AA9-F5C0B11C62B0}" srcOrd="0" destOrd="0" presId="urn:microsoft.com/office/officeart/2005/8/layout/hierarchy6"/>
    <dgm:cxn modelId="{19835BB0-9303-47A8-BFD3-C481FF7B2497}" type="presParOf" srcId="{90ECC044-C873-4E1A-80F0-DC018A9130DA}" destId="{5614CEC3-867F-4919-BA5D-910B60B09DB5}" srcOrd="6" destOrd="0" presId="urn:microsoft.com/office/officeart/2005/8/layout/hierarchy6"/>
    <dgm:cxn modelId="{080699BE-8B10-4DBC-9A4D-34D17BFC5722}" type="presParOf" srcId="{5614CEC3-867F-4919-BA5D-910B60B09DB5}" destId="{8E921CCE-37EE-4BC5-8078-4CD5ACAB22C8}" srcOrd="0" destOrd="0" presId="urn:microsoft.com/office/officeart/2005/8/layout/hierarchy6"/>
    <dgm:cxn modelId="{975CE7F8-E959-4AFD-A9A7-C8815879E562}" type="presParOf" srcId="{5614CEC3-867F-4919-BA5D-910B60B09DB5}" destId="{5FCFD49C-53D1-45DC-8873-322DB4F9B30D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F1F47E-BB49-4D27-9212-257EB97ED4B5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F3B240B-74D0-451E-B903-86E81A36809D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1100" b="1"/>
            <a:t>D.1 </a:t>
          </a:r>
          <a:r>
            <a:rPr lang="cs-CZ" sz="1100"/>
            <a:t>Podporou a rozvojem rozličných společenských akcí, tvorbou potřebného zázemí cestovního ruchu  a ucelené nabídky produktů zvýšit návštěvnost oblasti</a:t>
          </a:r>
        </a:p>
      </dgm:t>
    </dgm:pt>
    <dgm:pt modelId="{0157B2AA-517B-476A-B75A-FFFA01FEA7B2}" type="parTrans" cxnId="{C4662B82-71B4-497B-B702-5EC417AE6EDB}">
      <dgm:prSet/>
      <dgm:spPr/>
      <dgm:t>
        <a:bodyPr/>
        <a:lstStyle/>
        <a:p>
          <a:endParaRPr lang="cs-CZ"/>
        </a:p>
      </dgm:t>
    </dgm:pt>
    <dgm:pt modelId="{FE16D352-26CA-4669-8F31-F67459E0B2E5}" type="sibTrans" cxnId="{C4662B82-71B4-497B-B702-5EC417AE6EDB}">
      <dgm:prSet/>
      <dgm:spPr/>
      <dgm:t>
        <a:bodyPr/>
        <a:lstStyle/>
        <a:p>
          <a:endParaRPr lang="cs-CZ"/>
        </a:p>
      </dgm:t>
    </dgm:pt>
    <dgm:pt modelId="{47F531A0-7E09-4C11-8FA6-18964E674F32}">
      <dgm:prSet phldrT="[Text]" custT="1"/>
      <dgm:spPr>
        <a:noFill/>
      </dgm:spPr>
      <dgm:t>
        <a:bodyPr/>
        <a:lstStyle/>
        <a:p>
          <a:r>
            <a:rPr lang="cs-CZ" sz="1000" b="1"/>
            <a:t>Klíčová oblast</a:t>
          </a:r>
        </a:p>
      </dgm:t>
    </dgm:pt>
    <dgm:pt modelId="{0FCF785C-E42D-426D-88CF-465646795F3A}" type="parTrans" cxnId="{93D67474-9D66-4CFA-AFAB-F4F2A8B8A910}">
      <dgm:prSet/>
      <dgm:spPr/>
      <dgm:t>
        <a:bodyPr/>
        <a:lstStyle/>
        <a:p>
          <a:endParaRPr lang="cs-CZ"/>
        </a:p>
      </dgm:t>
    </dgm:pt>
    <dgm:pt modelId="{5054CEAF-A72C-4559-A91E-481A7B12F447}" type="sibTrans" cxnId="{93D67474-9D66-4CFA-AFAB-F4F2A8B8A910}">
      <dgm:prSet/>
      <dgm:spPr/>
      <dgm:t>
        <a:bodyPr/>
        <a:lstStyle/>
        <a:p>
          <a:endParaRPr lang="cs-CZ"/>
        </a:p>
      </dgm:t>
    </dgm:pt>
    <dgm:pt modelId="{BE7C32E8-AA26-4E08-AB73-68F5D9D10FAD}">
      <dgm:prSet phldrT="[Text]" custT="1"/>
      <dgm:spPr>
        <a:noFill/>
      </dgm:spPr>
      <dgm:t>
        <a:bodyPr/>
        <a:lstStyle/>
        <a:p>
          <a:r>
            <a:rPr lang="cs-CZ" sz="1000" b="1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gm:t>
    </dgm:pt>
    <dgm:pt modelId="{ADB6F6CC-4C9F-466A-902E-8180D597ED89}" type="parTrans" cxnId="{7B3714BD-4CC8-42AB-8A84-6555D8BD4BCC}">
      <dgm:prSet/>
      <dgm:spPr/>
      <dgm:t>
        <a:bodyPr/>
        <a:lstStyle/>
        <a:p>
          <a:endParaRPr lang="cs-CZ"/>
        </a:p>
      </dgm:t>
    </dgm:pt>
    <dgm:pt modelId="{C6406F8D-3B7C-46A0-BBA0-9B7BA3C9AE8A}" type="sibTrans" cxnId="{7B3714BD-4CC8-42AB-8A84-6555D8BD4BCC}">
      <dgm:prSet/>
      <dgm:spPr/>
      <dgm:t>
        <a:bodyPr/>
        <a:lstStyle/>
        <a:p>
          <a:endParaRPr lang="cs-CZ"/>
        </a:p>
      </dgm:t>
    </dgm:pt>
    <dgm:pt modelId="{5B486A49-3D16-4B56-A177-6B88D464F43E}">
      <dgm:prSet phldrT="[Text]" custT="1"/>
      <dgm:spPr>
        <a:noFill/>
      </dgm:spPr>
      <dgm:t>
        <a:bodyPr/>
        <a:lstStyle/>
        <a:p>
          <a:r>
            <a:rPr lang="cs-CZ" sz="1000" b="1">
              <a:solidFill>
                <a:schemeClr val="accent6">
                  <a:lumMod val="50000"/>
                </a:schemeClr>
              </a:solidFill>
            </a:rPr>
            <a:t>Podoblasti</a:t>
          </a:r>
        </a:p>
      </dgm:t>
    </dgm:pt>
    <dgm:pt modelId="{824510CE-0BB0-4340-B2D7-5C65C47A1CE8}" type="parTrans" cxnId="{EF37269E-1488-4370-84B4-BE2205E6CB03}">
      <dgm:prSet/>
      <dgm:spPr/>
      <dgm:t>
        <a:bodyPr/>
        <a:lstStyle/>
        <a:p>
          <a:endParaRPr lang="cs-CZ"/>
        </a:p>
      </dgm:t>
    </dgm:pt>
    <dgm:pt modelId="{26B7E662-D3AA-401D-B996-AA1F5A398E8F}" type="sibTrans" cxnId="{EF37269E-1488-4370-84B4-BE2205E6CB03}">
      <dgm:prSet/>
      <dgm:spPr/>
      <dgm:t>
        <a:bodyPr/>
        <a:lstStyle/>
        <a:p>
          <a:endParaRPr lang="cs-CZ"/>
        </a:p>
      </dgm:t>
    </dgm:pt>
    <dgm:pt modelId="{15AA9773-D3FD-4401-BC3E-238B850BC048}">
      <dgm:prSet custT="1"/>
      <dgm:spPr>
        <a:solidFill>
          <a:srgbClr val="92D050"/>
        </a:solidFill>
      </dgm:spPr>
      <dgm:t>
        <a:bodyPr/>
        <a:lstStyle/>
        <a:p>
          <a:r>
            <a:rPr lang="cs-CZ" sz="1100" b="1" dirty="0"/>
            <a:t>D.1.1</a:t>
          </a:r>
          <a:r>
            <a:rPr lang="cs-CZ" sz="1100" dirty="0"/>
            <a:t> Vytvoření potřebného zázemí pro rozvoj cestovního ruchu včetně propagace regionu</a:t>
          </a:r>
        </a:p>
      </dgm:t>
    </dgm:pt>
    <dgm:pt modelId="{ED9BE622-0596-4CE5-AA48-630D85E620C3}" type="parTrans" cxnId="{773BEB2E-F021-4F12-B94D-A1144DA356B6}">
      <dgm:prSet/>
      <dgm:spPr/>
      <dgm:t>
        <a:bodyPr/>
        <a:lstStyle/>
        <a:p>
          <a:endParaRPr lang="cs-CZ"/>
        </a:p>
      </dgm:t>
    </dgm:pt>
    <dgm:pt modelId="{0A3D5282-6160-4C09-A24F-5DF2BE123357}" type="sibTrans" cxnId="{773BEB2E-F021-4F12-B94D-A1144DA356B6}">
      <dgm:prSet/>
      <dgm:spPr/>
      <dgm:t>
        <a:bodyPr/>
        <a:lstStyle/>
        <a:p>
          <a:endParaRPr lang="cs-CZ"/>
        </a:p>
      </dgm:t>
    </dgm:pt>
    <dgm:pt modelId="{5E196669-FF30-4C5B-9B13-3D7DCABCCF1B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tx1"/>
              </a:solidFill>
            </a:rPr>
            <a:t>Specifické (realizační) cíle</a:t>
          </a:r>
        </a:p>
      </dgm:t>
    </dgm:pt>
    <dgm:pt modelId="{DFDB0AB4-984E-43C6-A624-D5256216F743}" type="parTrans" cxnId="{30E6F0E2-0263-4619-9D97-A6603FB11E3C}">
      <dgm:prSet/>
      <dgm:spPr/>
      <dgm:t>
        <a:bodyPr/>
        <a:lstStyle/>
        <a:p>
          <a:endParaRPr lang="cs-CZ"/>
        </a:p>
      </dgm:t>
    </dgm:pt>
    <dgm:pt modelId="{D659FAB7-BC5B-4442-B85D-12CED096F940}" type="sibTrans" cxnId="{30E6F0E2-0263-4619-9D97-A6603FB11E3C}">
      <dgm:prSet/>
      <dgm:spPr/>
      <dgm:t>
        <a:bodyPr/>
        <a:lstStyle/>
        <a:p>
          <a:endParaRPr lang="cs-CZ"/>
        </a:p>
      </dgm:t>
    </dgm:pt>
    <dgm:pt modelId="{1EFDF9FB-39AB-4B36-86FC-625A9469F78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D.1.1.1</a:t>
          </a:r>
          <a:r>
            <a:rPr lang="cs-CZ" sz="1100" dirty="0"/>
            <a:t> Infrastruktura pro cestovní ruch (rozhledny, cyklotrasy, cyklostezky, pěší stezky, naučné stezky, půjčovny sportovních potřeb, servis, apod.)</a:t>
          </a:r>
          <a:endParaRPr lang="cs-CZ" sz="1100" i="0" dirty="0"/>
        </a:p>
      </dgm:t>
    </dgm:pt>
    <dgm:pt modelId="{4D85BC4D-E1B1-415A-AC11-84A12747FD5C}" type="parTrans" cxnId="{625FE30A-8E49-4834-8C1A-A57E872E6EE9}">
      <dgm:prSet/>
      <dgm:spPr/>
      <dgm:t>
        <a:bodyPr/>
        <a:lstStyle/>
        <a:p>
          <a:endParaRPr lang="cs-CZ"/>
        </a:p>
      </dgm:t>
    </dgm:pt>
    <dgm:pt modelId="{7A94C0CA-F578-4C9E-AAAA-39C3FD2BC49F}" type="sibTrans" cxnId="{625FE30A-8E49-4834-8C1A-A57E872E6EE9}">
      <dgm:prSet/>
      <dgm:spPr/>
      <dgm:t>
        <a:bodyPr/>
        <a:lstStyle/>
        <a:p>
          <a:endParaRPr lang="cs-CZ"/>
        </a:p>
      </dgm:t>
    </dgm:pt>
    <dgm:pt modelId="{9ABD4FC6-9580-4E75-B694-2FC84477BE7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sz="1400"/>
            <a:t>D. Rozvoj cestovního ruchu</a:t>
          </a:r>
        </a:p>
      </dgm:t>
    </dgm:pt>
    <dgm:pt modelId="{786A5D41-51E0-4CFC-946C-31D51D0D4041}" type="sibTrans" cxnId="{E8929402-0EB3-4F46-B860-2709FCDC7B6D}">
      <dgm:prSet/>
      <dgm:spPr/>
      <dgm:t>
        <a:bodyPr/>
        <a:lstStyle/>
        <a:p>
          <a:endParaRPr lang="cs-CZ"/>
        </a:p>
      </dgm:t>
    </dgm:pt>
    <dgm:pt modelId="{80752DFD-A37C-4C02-A732-ABA5EE025B0C}" type="parTrans" cxnId="{E8929402-0EB3-4F46-B860-2709FCDC7B6D}">
      <dgm:prSet/>
      <dgm:spPr/>
      <dgm:t>
        <a:bodyPr/>
        <a:lstStyle/>
        <a:p>
          <a:endParaRPr lang="cs-CZ"/>
        </a:p>
      </dgm:t>
    </dgm:pt>
    <dgm:pt modelId="{4F1F7F95-67D6-4637-83CE-60040E6C8A75}">
      <dgm:prSet custT="1"/>
      <dgm:spPr>
        <a:solidFill>
          <a:srgbClr val="92D050"/>
        </a:solidFill>
      </dgm:spPr>
      <dgm:t>
        <a:bodyPr/>
        <a:lstStyle/>
        <a:p>
          <a:r>
            <a:rPr lang="cs-CZ" sz="1100" b="1" dirty="0"/>
            <a:t>D.1.2</a:t>
          </a:r>
          <a:r>
            <a:rPr lang="cs-CZ" sz="1100" dirty="0"/>
            <a:t> Rozvoj venkovské turistiky (agroturistika, ekoturistika, zážitková turistika, cykloturistika)</a:t>
          </a:r>
        </a:p>
      </dgm:t>
    </dgm:pt>
    <dgm:pt modelId="{429836E2-FC70-45D2-BA5E-6FCC20223CAC}" type="parTrans" cxnId="{571CC523-ECAF-40E4-9F2D-CE49A33D5E98}">
      <dgm:prSet/>
      <dgm:spPr/>
      <dgm:t>
        <a:bodyPr/>
        <a:lstStyle/>
        <a:p>
          <a:endParaRPr lang="cs-CZ"/>
        </a:p>
      </dgm:t>
    </dgm:pt>
    <dgm:pt modelId="{F59AC821-70E2-4BD3-95C9-366FF4A7E81B}" type="sibTrans" cxnId="{571CC523-ECAF-40E4-9F2D-CE49A33D5E98}">
      <dgm:prSet/>
      <dgm:spPr/>
      <dgm:t>
        <a:bodyPr/>
        <a:lstStyle/>
        <a:p>
          <a:endParaRPr lang="cs-CZ"/>
        </a:p>
      </dgm:t>
    </dgm:pt>
    <dgm:pt modelId="{DABE63CC-997D-4B37-AA2D-BD3651B842C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D.1.2.1 </a:t>
          </a:r>
          <a:r>
            <a:rPr lang="cs-CZ" sz="1100" dirty="0"/>
            <a:t>Rozšíření ubytovacích a stravovacích kapacit v oblasti venkovské turistiky</a:t>
          </a:r>
        </a:p>
      </dgm:t>
    </dgm:pt>
    <dgm:pt modelId="{3571826B-6D47-4C5A-B8E9-05FD4976C933}" type="parTrans" cxnId="{B00F96EF-7831-44E3-8214-A66F5E1E9E7C}">
      <dgm:prSet/>
      <dgm:spPr/>
      <dgm:t>
        <a:bodyPr/>
        <a:lstStyle/>
        <a:p>
          <a:endParaRPr lang="cs-CZ"/>
        </a:p>
      </dgm:t>
    </dgm:pt>
    <dgm:pt modelId="{D6E9AB6D-7905-410D-BF51-80DED74FB425}" type="sibTrans" cxnId="{B00F96EF-7831-44E3-8214-A66F5E1E9E7C}">
      <dgm:prSet/>
      <dgm:spPr/>
      <dgm:t>
        <a:bodyPr/>
        <a:lstStyle/>
        <a:p>
          <a:endParaRPr lang="cs-CZ"/>
        </a:p>
      </dgm:t>
    </dgm:pt>
    <dgm:pt modelId="{6A0D87CB-1B9A-4DDB-A0F7-0BE98ACD0037}">
      <dgm:prSet custT="1"/>
      <dgm:spPr>
        <a:solidFill>
          <a:srgbClr val="0070C0"/>
        </a:solidFill>
      </dgm:spPr>
      <dgm:t>
        <a:bodyPr/>
        <a:lstStyle/>
        <a:p>
          <a:r>
            <a:rPr lang="cs-CZ" sz="1100" b="1"/>
            <a:t>D.2</a:t>
          </a:r>
          <a:r>
            <a:rPr lang="cs-CZ" sz="1100"/>
            <a:t> Vytvoření nové komerční značky regionu, pod kterou by se do budoucna profiloval nový image Holicka</a:t>
          </a:r>
        </a:p>
      </dgm:t>
    </dgm:pt>
    <dgm:pt modelId="{3BA3C8CA-C6F1-46CA-86A1-A831AAE844A8}" type="parTrans" cxnId="{0A4E7748-5837-4E59-9BD2-BFB26CF03FEC}">
      <dgm:prSet/>
      <dgm:spPr/>
      <dgm:t>
        <a:bodyPr/>
        <a:lstStyle/>
        <a:p>
          <a:endParaRPr lang="cs-CZ"/>
        </a:p>
      </dgm:t>
    </dgm:pt>
    <dgm:pt modelId="{592A036A-1676-4B00-8096-096F3E42D8E3}" type="sibTrans" cxnId="{0A4E7748-5837-4E59-9BD2-BFB26CF03FEC}">
      <dgm:prSet/>
      <dgm:spPr/>
      <dgm:t>
        <a:bodyPr/>
        <a:lstStyle/>
        <a:p>
          <a:endParaRPr lang="cs-CZ"/>
        </a:p>
      </dgm:t>
    </dgm:pt>
    <dgm:pt modelId="{7377B476-91E2-4730-ABF9-E0DB042498BD}">
      <dgm:prSet custT="1"/>
      <dgm:spPr>
        <a:solidFill>
          <a:srgbClr val="92D050"/>
        </a:solidFill>
      </dgm:spPr>
      <dgm:t>
        <a:bodyPr/>
        <a:lstStyle/>
        <a:p>
          <a:r>
            <a:rPr lang="cs-CZ" sz="1100" b="1" dirty="0"/>
            <a:t>D.2.1 </a:t>
          </a:r>
          <a:r>
            <a:rPr lang="cs-CZ" sz="1100" dirty="0"/>
            <a:t>Prezentace regionu Holicka na regionální, národní i mezinárodní úrovni</a:t>
          </a:r>
        </a:p>
      </dgm:t>
    </dgm:pt>
    <dgm:pt modelId="{8897DB18-A0E6-4BF0-93AB-D5B71345B6FD}" type="parTrans" cxnId="{1C3B25C7-A4B2-45E4-BE86-6211F57D24C5}">
      <dgm:prSet/>
      <dgm:spPr/>
      <dgm:t>
        <a:bodyPr/>
        <a:lstStyle/>
        <a:p>
          <a:endParaRPr lang="cs-CZ"/>
        </a:p>
      </dgm:t>
    </dgm:pt>
    <dgm:pt modelId="{2C7F9821-906F-4623-8638-52337B76E084}" type="sibTrans" cxnId="{1C3B25C7-A4B2-45E4-BE86-6211F57D24C5}">
      <dgm:prSet/>
      <dgm:spPr/>
      <dgm:t>
        <a:bodyPr/>
        <a:lstStyle/>
        <a:p>
          <a:endParaRPr lang="cs-CZ"/>
        </a:p>
      </dgm:t>
    </dgm:pt>
    <dgm:pt modelId="{A65E29BC-62D9-470D-A174-408A9EC4D391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D.1.1.2</a:t>
          </a:r>
          <a:r>
            <a:rPr lang="cs-CZ" sz="1100" dirty="0"/>
            <a:t> Podpora turisticky a historicky významných objektů</a:t>
          </a:r>
        </a:p>
      </dgm:t>
    </dgm:pt>
    <dgm:pt modelId="{6527D663-58C9-4CD2-A98F-81248840C07C}" type="parTrans" cxnId="{BEBAA8FB-657F-4FDA-A1DE-E6651E27AE4F}">
      <dgm:prSet/>
      <dgm:spPr/>
      <dgm:t>
        <a:bodyPr/>
        <a:lstStyle/>
        <a:p>
          <a:endParaRPr lang="cs-CZ"/>
        </a:p>
      </dgm:t>
    </dgm:pt>
    <dgm:pt modelId="{F86AF4A3-A191-4AE6-B2EC-F1E0709F3A58}" type="sibTrans" cxnId="{BEBAA8FB-657F-4FDA-A1DE-E6651E27AE4F}">
      <dgm:prSet/>
      <dgm:spPr/>
      <dgm:t>
        <a:bodyPr/>
        <a:lstStyle/>
        <a:p>
          <a:endParaRPr lang="cs-CZ"/>
        </a:p>
      </dgm:t>
    </dgm:pt>
    <dgm:pt modelId="{66C1047B-816C-416B-89D3-0DAF6A39C38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D.2.1.1 </a:t>
          </a:r>
          <a:r>
            <a:rPr lang="cs-CZ" sz="1100" dirty="0"/>
            <a:t>Vznik a podpora informačních a návštěvnických center a jejich spolupráce</a:t>
          </a:r>
        </a:p>
      </dgm:t>
    </dgm:pt>
    <dgm:pt modelId="{B6AD864B-8666-4A79-97BA-5262934E4005}" type="sibTrans" cxnId="{8D95A5CF-9827-4D26-9ECB-E179790A6654}">
      <dgm:prSet/>
      <dgm:spPr/>
      <dgm:t>
        <a:bodyPr/>
        <a:lstStyle/>
        <a:p>
          <a:endParaRPr lang="cs-CZ"/>
        </a:p>
      </dgm:t>
    </dgm:pt>
    <dgm:pt modelId="{077A1042-771F-41B6-9A20-B0E7670E84AB}" type="parTrans" cxnId="{8D95A5CF-9827-4D26-9ECB-E179790A6654}">
      <dgm:prSet/>
      <dgm:spPr/>
      <dgm:t>
        <a:bodyPr/>
        <a:lstStyle/>
        <a:p>
          <a:endParaRPr lang="cs-CZ"/>
        </a:p>
      </dgm:t>
    </dgm:pt>
    <dgm:pt modelId="{DE720245-62C9-4260-8A40-434E04C1A0E3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D.2.1.2 </a:t>
          </a:r>
          <a:r>
            <a:rPr lang="cs-CZ" sz="1100" dirty="0"/>
            <a:t> Propagace regionu (i mimo jeho území) a v něm působících subjektů</a:t>
          </a:r>
        </a:p>
      </dgm:t>
    </dgm:pt>
    <dgm:pt modelId="{63994F9D-8913-4899-8766-EA181AB42707}" type="parTrans" cxnId="{B22CD0E4-113B-4F93-B15F-88C87B0E7EF1}">
      <dgm:prSet/>
      <dgm:spPr/>
      <dgm:t>
        <a:bodyPr/>
        <a:lstStyle/>
        <a:p>
          <a:endParaRPr lang="cs-CZ"/>
        </a:p>
      </dgm:t>
    </dgm:pt>
    <dgm:pt modelId="{E99890A8-B684-4ADC-98A9-C90DFFFEBA44}" type="sibTrans" cxnId="{B22CD0E4-113B-4F93-B15F-88C87B0E7EF1}">
      <dgm:prSet/>
      <dgm:spPr/>
      <dgm:t>
        <a:bodyPr/>
        <a:lstStyle/>
        <a:p>
          <a:endParaRPr lang="cs-CZ"/>
        </a:p>
      </dgm:t>
    </dgm:pt>
    <dgm:pt modelId="{683F20EC-CBBD-4819-842E-4790EA4AB748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D.1.2.2 </a:t>
          </a:r>
          <a:r>
            <a:rPr lang="cs-CZ" sz="1100" dirty="0"/>
            <a:t>Podpora cykloturistiky</a:t>
          </a:r>
        </a:p>
      </dgm:t>
    </dgm:pt>
    <dgm:pt modelId="{F7AC7B63-31E9-409F-8E5C-9227AE8D6205}" type="parTrans" cxnId="{049D081F-342A-4265-BB77-3D46D277A727}">
      <dgm:prSet/>
      <dgm:spPr/>
      <dgm:t>
        <a:bodyPr/>
        <a:lstStyle/>
        <a:p>
          <a:endParaRPr lang="cs-CZ"/>
        </a:p>
      </dgm:t>
    </dgm:pt>
    <dgm:pt modelId="{ECCC85A5-AE60-46C0-A843-464758C0B948}" type="sibTrans" cxnId="{049D081F-342A-4265-BB77-3D46D277A727}">
      <dgm:prSet/>
      <dgm:spPr/>
      <dgm:t>
        <a:bodyPr/>
        <a:lstStyle/>
        <a:p>
          <a:endParaRPr lang="cs-CZ"/>
        </a:p>
      </dgm:t>
    </dgm:pt>
    <dgm:pt modelId="{6EF7679E-45A8-43E4-9669-B6DE27292A6F}" type="pres">
      <dgm:prSet presAssocID="{F0F1F47E-BB49-4D27-9212-257EB97ED4B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DE0290-571A-4A97-8DD2-06A078A96657}" type="pres">
      <dgm:prSet presAssocID="{F0F1F47E-BB49-4D27-9212-257EB97ED4B5}" presName="hierFlow" presStyleCnt="0"/>
      <dgm:spPr/>
    </dgm:pt>
    <dgm:pt modelId="{DBB90FD2-D946-4B52-9D62-C20FAE1798AB}" type="pres">
      <dgm:prSet presAssocID="{F0F1F47E-BB49-4D27-9212-257EB97ED4B5}" presName="firstBuf" presStyleCnt="0"/>
      <dgm:spPr/>
    </dgm:pt>
    <dgm:pt modelId="{0570E8AF-E753-440D-94E5-DBF64F0C2E4F}" type="pres">
      <dgm:prSet presAssocID="{F0F1F47E-BB49-4D27-9212-257EB97ED4B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4799FF6-6EC4-4693-B877-79162144BA10}" type="pres">
      <dgm:prSet presAssocID="{9ABD4FC6-9580-4E75-B694-2FC84477BE7F}" presName="Name14" presStyleCnt="0"/>
      <dgm:spPr/>
    </dgm:pt>
    <dgm:pt modelId="{C44DD8D3-51C9-49BC-A34C-E445E50BDFBF}" type="pres">
      <dgm:prSet presAssocID="{9ABD4FC6-9580-4E75-B694-2FC84477BE7F}" presName="level1Shape" presStyleLbl="node0" presStyleIdx="0" presStyleCnt="1" custScaleX="2000000" custScaleY="971871" custLinFactX="-112453" custLinFactY="-200000" custLinFactNeighborX="-200000" custLinFactNeighborY="-24028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4DC441-4702-4866-9524-4E819D186D1B}" type="pres">
      <dgm:prSet presAssocID="{9ABD4FC6-9580-4E75-B694-2FC84477BE7F}" presName="hierChild2" presStyleCnt="0"/>
      <dgm:spPr/>
    </dgm:pt>
    <dgm:pt modelId="{0A5E0824-4373-4424-A843-F490163D9F65}" type="pres">
      <dgm:prSet presAssocID="{0157B2AA-517B-476A-B75A-FFFA01FEA7B2}" presName="Name19" presStyleLbl="parChTrans1D2" presStyleIdx="0" presStyleCnt="2"/>
      <dgm:spPr/>
      <dgm:t>
        <a:bodyPr/>
        <a:lstStyle/>
        <a:p>
          <a:endParaRPr lang="cs-CZ"/>
        </a:p>
      </dgm:t>
    </dgm:pt>
    <dgm:pt modelId="{B651A858-6EBA-42CB-A896-678A6AB0AAF4}" type="pres">
      <dgm:prSet presAssocID="{7F3B240B-74D0-451E-B903-86E81A36809D}" presName="Name21" presStyleCnt="0"/>
      <dgm:spPr/>
    </dgm:pt>
    <dgm:pt modelId="{44F8F547-174F-4464-95B9-2F7876547853}" type="pres">
      <dgm:prSet presAssocID="{7F3B240B-74D0-451E-B903-86E81A36809D}" presName="level2Shape" presStyleLbl="node2" presStyleIdx="0" presStyleCnt="2" custScaleX="2000000" custScaleY="1393177" custLinFactY="-95149" custLinFactNeighborX="-87828" custLinFactNeighborY="-100000"/>
      <dgm:spPr/>
      <dgm:t>
        <a:bodyPr/>
        <a:lstStyle/>
        <a:p>
          <a:endParaRPr lang="cs-CZ"/>
        </a:p>
      </dgm:t>
    </dgm:pt>
    <dgm:pt modelId="{85E18600-87C6-4973-AB88-45717D5E62BB}" type="pres">
      <dgm:prSet presAssocID="{7F3B240B-74D0-451E-B903-86E81A36809D}" presName="hierChild3" presStyleCnt="0"/>
      <dgm:spPr/>
    </dgm:pt>
    <dgm:pt modelId="{518E2E51-0DB6-46F1-B20A-B1C52BC501E9}" type="pres">
      <dgm:prSet presAssocID="{ED9BE622-0596-4CE5-AA48-630D85E620C3}" presName="Name19" presStyleLbl="parChTrans1D3" presStyleIdx="0" presStyleCnt="3"/>
      <dgm:spPr/>
      <dgm:t>
        <a:bodyPr/>
        <a:lstStyle/>
        <a:p>
          <a:endParaRPr lang="cs-CZ"/>
        </a:p>
      </dgm:t>
    </dgm:pt>
    <dgm:pt modelId="{1F2BDC19-5134-4D2B-B9E5-63CFF9CA9C56}" type="pres">
      <dgm:prSet presAssocID="{15AA9773-D3FD-4401-BC3E-238B850BC048}" presName="Name21" presStyleCnt="0"/>
      <dgm:spPr/>
    </dgm:pt>
    <dgm:pt modelId="{7B391D21-77EB-44E3-A767-F09664B8AF84}" type="pres">
      <dgm:prSet presAssocID="{15AA9773-D3FD-4401-BC3E-238B850BC048}" presName="level2Shape" presStyleLbl="node3" presStyleIdx="0" presStyleCnt="3" custScaleX="1410120" custScaleY="1129374" custLinFactX="-38203" custLinFactNeighborX="-100000" custLinFactNeighborY="-37786"/>
      <dgm:spPr/>
      <dgm:t>
        <a:bodyPr/>
        <a:lstStyle/>
        <a:p>
          <a:endParaRPr lang="cs-CZ"/>
        </a:p>
      </dgm:t>
    </dgm:pt>
    <dgm:pt modelId="{DB252370-2B5F-4A54-8680-12E510693353}" type="pres">
      <dgm:prSet presAssocID="{15AA9773-D3FD-4401-BC3E-238B850BC048}" presName="hierChild3" presStyleCnt="0"/>
      <dgm:spPr/>
    </dgm:pt>
    <dgm:pt modelId="{4B1C3C51-4E0A-40A3-8203-E67B4689A1EA}" type="pres">
      <dgm:prSet presAssocID="{4D85BC4D-E1B1-415A-AC11-84A12747FD5C}" presName="Name19" presStyleLbl="parChTrans1D4" presStyleIdx="0" presStyleCnt="6"/>
      <dgm:spPr/>
      <dgm:t>
        <a:bodyPr/>
        <a:lstStyle/>
        <a:p>
          <a:endParaRPr lang="cs-CZ"/>
        </a:p>
      </dgm:t>
    </dgm:pt>
    <dgm:pt modelId="{DB300E98-92AD-4F81-8FC7-8EC96B021203}" type="pres">
      <dgm:prSet presAssocID="{1EFDF9FB-39AB-4B36-86FC-625A9469F782}" presName="Name21" presStyleCnt="0"/>
      <dgm:spPr/>
    </dgm:pt>
    <dgm:pt modelId="{B0E3C17E-1DF7-4E58-B641-D5C2FF83BFFC}" type="pres">
      <dgm:prSet presAssocID="{1EFDF9FB-39AB-4B36-86FC-625A9469F782}" presName="level2Shape" presStyleLbl="node4" presStyleIdx="0" presStyleCnt="6" custScaleX="1418325" custScaleY="1753624" custLinFactX="-9377" custLinFactNeighborX="-100000" custLinFactNeighborY="-22911"/>
      <dgm:spPr/>
      <dgm:t>
        <a:bodyPr/>
        <a:lstStyle/>
        <a:p>
          <a:endParaRPr lang="cs-CZ"/>
        </a:p>
      </dgm:t>
    </dgm:pt>
    <dgm:pt modelId="{6E9C8089-83CA-4E54-BA16-10BE37CC6EF2}" type="pres">
      <dgm:prSet presAssocID="{1EFDF9FB-39AB-4B36-86FC-625A9469F782}" presName="hierChild3" presStyleCnt="0"/>
      <dgm:spPr/>
    </dgm:pt>
    <dgm:pt modelId="{E87377E4-FDAC-4606-8557-16E05DC1F39D}" type="pres">
      <dgm:prSet presAssocID="{6527D663-58C9-4CD2-A98F-81248840C07C}" presName="Name19" presStyleLbl="parChTrans1D4" presStyleIdx="1" presStyleCnt="6"/>
      <dgm:spPr/>
      <dgm:t>
        <a:bodyPr/>
        <a:lstStyle/>
        <a:p>
          <a:endParaRPr lang="cs-CZ"/>
        </a:p>
      </dgm:t>
    </dgm:pt>
    <dgm:pt modelId="{89C04C4E-41A6-4AB3-8D74-834FC61FF733}" type="pres">
      <dgm:prSet presAssocID="{A65E29BC-62D9-470D-A174-408A9EC4D391}" presName="Name21" presStyleCnt="0"/>
      <dgm:spPr/>
    </dgm:pt>
    <dgm:pt modelId="{BE9D54E2-BFB8-4086-AC2F-6E577357769E}" type="pres">
      <dgm:prSet presAssocID="{A65E29BC-62D9-470D-A174-408A9EC4D391}" presName="level2Shape" presStyleLbl="node4" presStyleIdx="1" presStyleCnt="6" custScaleX="1426452" custScaleY="720442" custLinFactX="-5313" custLinFactNeighborX="-100000" custLinFactNeighborY="-15015"/>
      <dgm:spPr/>
      <dgm:t>
        <a:bodyPr/>
        <a:lstStyle/>
        <a:p>
          <a:endParaRPr lang="cs-CZ"/>
        </a:p>
      </dgm:t>
    </dgm:pt>
    <dgm:pt modelId="{393EAA13-9D0A-437A-A00B-B687422AEE30}" type="pres">
      <dgm:prSet presAssocID="{A65E29BC-62D9-470D-A174-408A9EC4D391}" presName="hierChild3" presStyleCnt="0"/>
      <dgm:spPr/>
    </dgm:pt>
    <dgm:pt modelId="{03A2EB11-7628-4B6A-A313-D942A38DACE4}" type="pres">
      <dgm:prSet presAssocID="{429836E2-FC70-45D2-BA5E-6FCC20223CAC}" presName="Name19" presStyleLbl="parChTrans1D3" presStyleIdx="1" presStyleCnt="3"/>
      <dgm:spPr/>
      <dgm:t>
        <a:bodyPr/>
        <a:lstStyle/>
        <a:p>
          <a:endParaRPr lang="cs-CZ"/>
        </a:p>
      </dgm:t>
    </dgm:pt>
    <dgm:pt modelId="{8F2DBBF5-9579-4A8A-A1FB-644A7EE2B599}" type="pres">
      <dgm:prSet presAssocID="{4F1F7F95-67D6-4637-83CE-60040E6C8A75}" presName="Name21" presStyleCnt="0"/>
      <dgm:spPr/>
    </dgm:pt>
    <dgm:pt modelId="{4A81CD6C-7610-45BD-A24A-96E8C8A86D82}" type="pres">
      <dgm:prSet presAssocID="{4F1F7F95-67D6-4637-83CE-60040E6C8A75}" presName="level2Shape" presStyleLbl="node3" presStyleIdx="1" presStyleCnt="3" custScaleX="1481554" custScaleY="1173029" custLinFactNeighborX="13396" custLinFactNeighborY="-36856"/>
      <dgm:spPr/>
      <dgm:t>
        <a:bodyPr/>
        <a:lstStyle/>
        <a:p>
          <a:endParaRPr lang="cs-CZ"/>
        </a:p>
      </dgm:t>
    </dgm:pt>
    <dgm:pt modelId="{1B0C2B7F-C537-48D0-9E8E-1BF313D5FC53}" type="pres">
      <dgm:prSet presAssocID="{4F1F7F95-67D6-4637-83CE-60040E6C8A75}" presName="hierChild3" presStyleCnt="0"/>
      <dgm:spPr/>
    </dgm:pt>
    <dgm:pt modelId="{51DD6263-43A5-4888-96F7-F3B655D7A9A0}" type="pres">
      <dgm:prSet presAssocID="{3571826B-6D47-4C5A-B8E9-05FD4976C933}" presName="Name19" presStyleLbl="parChTrans1D4" presStyleIdx="2" presStyleCnt="6"/>
      <dgm:spPr/>
      <dgm:t>
        <a:bodyPr/>
        <a:lstStyle/>
        <a:p>
          <a:endParaRPr lang="cs-CZ"/>
        </a:p>
      </dgm:t>
    </dgm:pt>
    <dgm:pt modelId="{5A6B8DBB-A06D-4CC5-A7EC-CDC13C9828C9}" type="pres">
      <dgm:prSet presAssocID="{DABE63CC-997D-4B37-AA2D-BD3651B842C4}" presName="Name21" presStyleCnt="0"/>
      <dgm:spPr/>
    </dgm:pt>
    <dgm:pt modelId="{CAB8D3C0-DFA5-4C3B-9630-F99119792FBF}" type="pres">
      <dgm:prSet presAssocID="{DABE63CC-997D-4B37-AA2D-BD3651B842C4}" presName="level2Shape" presStyleLbl="node4" presStyleIdx="2" presStyleCnt="6" custScaleX="1427667" custScaleY="1172879" custLinFactNeighborX="-1492" custLinFactNeighborY="15322"/>
      <dgm:spPr/>
      <dgm:t>
        <a:bodyPr/>
        <a:lstStyle/>
        <a:p>
          <a:endParaRPr lang="cs-CZ"/>
        </a:p>
      </dgm:t>
    </dgm:pt>
    <dgm:pt modelId="{38C72BE5-79E1-4375-A669-AA57835078CA}" type="pres">
      <dgm:prSet presAssocID="{DABE63CC-997D-4B37-AA2D-BD3651B842C4}" presName="hierChild3" presStyleCnt="0"/>
      <dgm:spPr/>
    </dgm:pt>
    <dgm:pt modelId="{ACC562D5-7632-406D-997E-0F0133C41F03}" type="pres">
      <dgm:prSet presAssocID="{F7AC7B63-31E9-409F-8E5C-9227AE8D6205}" presName="Name19" presStyleLbl="parChTrans1D4" presStyleIdx="3" presStyleCnt="6"/>
      <dgm:spPr/>
      <dgm:t>
        <a:bodyPr/>
        <a:lstStyle/>
        <a:p>
          <a:endParaRPr lang="cs-CZ"/>
        </a:p>
      </dgm:t>
    </dgm:pt>
    <dgm:pt modelId="{F968F16B-BFF9-4A0E-8D2A-8BEEF9A22B94}" type="pres">
      <dgm:prSet presAssocID="{683F20EC-CBBD-4819-842E-4790EA4AB748}" presName="Name21" presStyleCnt="0"/>
      <dgm:spPr/>
    </dgm:pt>
    <dgm:pt modelId="{7861F8FE-B6CC-4035-B968-4C2D02B96D6E}" type="pres">
      <dgm:prSet presAssocID="{683F20EC-CBBD-4819-842E-4790EA4AB748}" presName="level2Shape" presStyleLbl="node4" presStyleIdx="3" presStyleCnt="6" custScaleX="1442000" custScaleY="682698" custLinFactNeighborX="5675" custLinFactNeighborY="30752"/>
      <dgm:spPr/>
      <dgm:t>
        <a:bodyPr/>
        <a:lstStyle/>
        <a:p>
          <a:endParaRPr lang="cs-CZ"/>
        </a:p>
      </dgm:t>
    </dgm:pt>
    <dgm:pt modelId="{EA89DA34-4F79-4324-A996-BA509A317A7A}" type="pres">
      <dgm:prSet presAssocID="{683F20EC-CBBD-4819-842E-4790EA4AB748}" presName="hierChild3" presStyleCnt="0"/>
      <dgm:spPr/>
    </dgm:pt>
    <dgm:pt modelId="{D2A7ABCA-9182-4B49-A09D-3F4B2FD1ACB5}" type="pres">
      <dgm:prSet presAssocID="{3BA3C8CA-C6F1-46CA-86A1-A831AAE844A8}" presName="Name19" presStyleLbl="parChTrans1D2" presStyleIdx="1" presStyleCnt="2"/>
      <dgm:spPr/>
      <dgm:t>
        <a:bodyPr/>
        <a:lstStyle/>
        <a:p>
          <a:endParaRPr lang="cs-CZ"/>
        </a:p>
      </dgm:t>
    </dgm:pt>
    <dgm:pt modelId="{92191F84-9604-45D4-9497-7F680E917DAE}" type="pres">
      <dgm:prSet presAssocID="{6A0D87CB-1B9A-4DDB-A0F7-0BE98ACD0037}" presName="Name21" presStyleCnt="0"/>
      <dgm:spPr/>
    </dgm:pt>
    <dgm:pt modelId="{CE2F46B6-FFBA-40FD-81D2-397A02BD468B}" type="pres">
      <dgm:prSet presAssocID="{6A0D87CB-1B9A-4DDB-A0F7-0BE98ACD0037}" presName="level2Shape" presStyleLbl="node2" presStyleIdx="1" presStyleCnt="2" custScaleX="1598910" custScaleY="1465248" custLinFactX="48789" custLinFactY="-100000" custLinFactNeighborX="100000" custLinFactNeighborY="-100028"/>
      <dgm:spPr/>
      <dgm:t>
        <a:bodyPr/>
        <a:lstStyle/>
        <a:p>
          <a:endParaRPr lang="cs-CZ"/>
        </a:p>
      </dgm:t>
    </dgm:pt>
    <dgm:pt modelId="{D1B3B90E-3DEA-4A02-9B46-17A1CDA6620D}" type="pres">
      <dgm:prSet presAssocID="{6A0D87CB-1B9A-4DDB-A0F7-0BE98ACD0037}" presName="hierChild3" presStyleCnt="0"/>
      <dgm:spPr/>
    </dgm:pt>
    <dgm:pt modelId="{C9C69CAF-E079-4991-ADE9-BBB8772AA22A}" type="pres">
      <dgm:prSet presAssocID="{8897DB18-A0E6-4BF0-93AB-D5B71345B6FD}" presName="Name19" presStyleLbl="parChTrans1D3" presStyleIdx="2" presStyleCnt="3"/>
      <dgm:spPr/>
      <dgm:t>
        <a:bodyPr/>
        <a:lstStyle/>
        <a:p>
          <a:endParaRPr lang="cs-CZ"/>
        </a:p>
      </dgm:t>
    </dgm:pt>
    <dgm:pt modelId="{061B5BFB-9C52-45C8-A1C1-5F6A2F866A3A}" type="pres">
      <dgm:prSet presAssocID="{7377B476-91E2-4730-ABF9-E0DB042498BD}" presName="Name21" presStyleCnt="0"/>
      <dgm:spPr/>
    </dgm:pt>
    <dgm:pt modelId="{95821280-C813-4DC0-ABB4-303CC0B8DDC4}" type="pres">
      <dgm:prSet presAssocID="{7377B476-91E2-4730-ABF9-E0DB042498BD}" presName="level2Shape" presStyleLbl="node3" presStyleIdx="2" presStyleCnt="3" custScaleX="1587885" custScaleY="1057199" custLinFactX="49011" custLinFactNeighborX="100000" custLinFactNeighborY="-85018"/>
      <dgm:spPr/>
      <dgm:t>
        <a:bodyPr/>
        <a:lstStyle/>
        <a:p>
          <a:endParaRPr lang="cs-CZ"/>
        </a:p>
      </dgm:t>
    </dgm:pt>
    <dgm:pt modelId="{43EDB40D-2F73-446F-ADAD-5A3EEA2FB3E5}" type="pres">
      <dgm:prSet presAssocID="{7377B476-91E2-4730-ABF9-E0DB042498BD}" presName="hierChild3" presStyleCnt="0"/>
      <dgm:spPr/>
    </dgm:pt>
    <dgm:pt modelId="{F207D1D7-60AE-4202-B241-A2F4FEFA25C4}" type="pres">
      <dgm:prSet presAssocID="{077A1042-771F-41B6-9A20-B0E7670E84AB}" presName="Name19" presStyleLbl="parChTrans1D4" presStyleIdx="4" presStyleCnt="6"/>
      <dgm:spPr/>
      <dgm:t>
        <a:bodyPr/>
        <a:lstStyle/>
        <a:p>
          <a:endParaRPr lang="cs-CZ"/>
        </a:p>
      </dgm:t>
    </dgm:pt>
    <dgm:pt modelId="{B1ECA617-269A-4DD5-95FA-D359A3E9CC7C}" type="pres">
      <dgm:prSet presAssocID="{66C1047B-816C-416B-89D3-0DAF6A39C384}" presName="Name21" presStyleCnt="0"/>
      <dgm:spPr/>
    </dgm:pt>
    <dgm:pt modelId="{96DB326B-8D79-4634-9497-12A0E85682C5}" type="pres">
      <dgm:prSet presAssocID="{66C1047B-816C-416B-89D3-0DAF6A39C384}" presName="level2Shape" presStyleLbl="node4" presStyleIdx="4" presStyleCnt="6" custScaleX="1514102" custScaleY="1019356" custLinFactX="9238" custLinFactNeighborX="100000" custLinFactNeighborY="-22807"/>
      <dgm:spPr/>
      <dgm:t>
        <a:bodyPr/>
        <a:lstStyle/>
        <a:p>
          <a:endParaRPr lang="cs-CZ"/>
        </a:p>
      </dgm:t>
    </dgm:pt>
    <dgm:pt modelId="{9F0E69EA-551D-4511-A637-C87E6441B36F}" type="pres">
      <dgm:prSet presAssocID="{66C1047B-816C-416B-89D3-0DAF6A39C384}" presName="hierChild3" presStyleCnt="0"/>
      <dgm:spPr/>
    </dgm:pt>
    <dgm:pt modelId="{FA1586FF-38BE-4B9D-A338-E8267E5C5834}" type="pres">
      <dgm:prSet presAssocID="{63994F9D-8913-4899-8766-EA181AB42707}" presName="Name19" presStyleLbl="parChTrans1D4" presStyleIdx="5" presStyleCnt="6"/>
      <dgm:spPr/>
      <dgm:t>
        <a:bodyPr/>
        <a:lstStyle/>
        <a:p>
          <a:endParaRPr lang="cs-CZ"/>
        </a:p>
      </dgm:t>
    </dgm:pt>
    <dgm:pt modelId="{B0230319-02A3-4BB7-8A03-72A3E06026CF}" type="pres">
      <dgm:prSet presAssocID="{DE720245-62C9-4260-8A40-434E04C1A0E3}" presName="Name21" presStyleCnt="0"/>
      <dgm:spPr/>
    </dgm:pt>
    <dgm:pt modelId="{B1266FED-32FC-4ABE-AA90-5208BF049142}" type="pres">
      <dgm:prSet presAssocID="{DE720245-62C9-4260-8A40-434E04C1A0E3}" presName="level2Shape" presStyleLbl="node4" presStyleIdx="5" presStyleCnt="6" custScaleX="1483623" custScaleY="994483" custLinFactNeighborX="93999" custLinFactNeighborY="64259"/>
      <dgm:spPr/>
      <dgm:t>
        <a:bodyPr/>
        <a:lstStyle/>
        <a:p>
          <a:endParaRPr lang="cs-CZ"/>
        </a:p>
      </dgm:t>
    </dgm:pt>
    <dgm:pt modelId="{4A4CF7A6-BC49-498F-9F31-D5239D69E98E}" type="pres">
      <dgm:prSet presAssocID="{DE720245-62C9-4260-8A40-434E04C1A0E3}" presName="hierChild3" presStyleCnt="0"/>
      <dgm:spPr/>
    </dgm:pt>
    <dgm:pt modelId="{90ECC044-C873-4E1A-80F0-DC018A9130DA}" type="pres">
      <dgm:prSet presAssocID="{F0F1F47E-BB49-4D27-9212-257EB97ED4B5}" presName="bgShapesFlow" presStyleCnt="0"/>
      <dgm:spPr/>
    </dgm:pt>
    <dgm:pt modelId="{3ADAEB22-2E09-4C9F-8AA8-180DFCF43491}" type="pres">
      <dgm:prSet presAssocID="{47F531A0-7E09-4C11-8FA6-18964E674F32}" presName="rectComp" presStyleCnt="0"/>
      <dgm:spPr/>
    </dgm:pt>
    <dgm:pt modelId="{9F7FBEA2-EC28-45B0-AC96-4BEEDEA731CF}" type="pres">
      <dgm:prSet presAssocID="{47F531A0-7E09-4C11-8FA6-18964E674F32}" presName="bgRect" presStyleLbl="bgShp" presStyleIdx="0" presStyleCnt="4" custScaleY="212366" custLinFactY="-14242" custLinFactNeighborY="-100000"/>
      <dgm:spPr/>
      <dgm:t>
        <a:bodyPr/>
        <a:lstStyle/>
        <a:p>
          <a:endParaRPr lang="cs-CZ"/>
        </a:p>
      </dgm:t>
    </dgm:pt>
    <dgm:pt modelId="{C6F50937-C9A8-45E4-B109-B1D0A6490E68}" type="pres">
      <dgm:prSet presAssocID="{47F531A0-7E09-4C11-8FA6-18964E674F32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79C15A-4573-4AE9-9AB8-83AB7BB364BF}" type="pres">
      <dgm:prSet presAssocID="{47F531A0-7E09-4C11-8FA6-18964E674F32}" presName="spComp" presStyleCnt="0"/>
      <dgm:spPr/>
    </dgm:pt>
    <dgm:pt modelId="{E99AC048-545C-46DB-899A-D57ED5FC2E10}" type="pres">
      <dgm:prSet presAssocID="{47F531A0-7E09-4C11-8FA6-18964E674F32}" presName="vSp" presStyleCnt="0"/>
      <dgm:spPr/>
    </dgm:pt>
    <dgm:pt modelId="{0BCBDC11-2718-44E0-9317-5AD8C959E054}" type="pres">
      <dgm:prSet presAssocID="{BE7C32E8-AA26-4E08-AB73-68F5D9D10FAD}" presName="rectComp" presStyleCnt="0"/>
      <dgm:spPr/>
    </dgm:pt>
    <dgm:pt modelId="{7D158178-6E78-42B3-8173-F5F2AE56AB95}" type="pres">
      <dgm:prSet presAssocID="{BE7C32E8-AA26-4E08-AB73-68F5D9D10FAD}" presName="bgRect" presStyleLbl="bgShp" presStyleIdx="1" presStyleCnt="4" custScaleY="316337" custLinFactY="400000" custLinFactNeighborX="1146" custLinFactNeighborY="466391"/>
      <dgm:spPr/>
      <dgm:t>
        <a:bodyPr/>
        <a:lstStyle/>
        <a:p>
          <a:endParaRPr lang="cs-CZ"/>
        </a:p>
      </dgm:t>
    </dgm:pt>
    <dgm:pt modelId="{351AAD48-F1A5-46BA-863B-E00FE61075C1}" type="pres">
      <dgm:prSet presAssocID="{BE7C32E8-AA26-4E08-AB73-68F5D9D10FA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220010-03C4-419D-ACFF-89C9F7DB472C}" type="pres">
      <dgm:prSet presAssocID="{BE7C32E8-AA26-4E08-AB73-68F5D9D10FAD}" presName="spComp" presStyleCnt="0"/>
      <dgm:spPr/>
    </dgm:pt>
    <dgm:pt modelId="{04F6FF42-89E2-45AF-8A22-8963DADDF6AA}" type="pres">
      <dgm:prSet presAssocID="{BE7C32E8-AA26-4E08-AB73-68F5D9D10FAD}" presName="vSp" presStyleCnt="0"/>
      <dgm:spPr/>
    </dgm:pt>
    <dgm:pt modelId="{111950F8-7A3F-47D8-9C1D-78A6FE5BC1B5}" type="pres">
      <dgm:prSet presAssocID="{5B486A49-3D16-4B56-A177-6B88D464F43E}" presName="rectComp" presStyleCnt="0"/>
      <dgm:spPr/>
    </dgm:pt>
    <dgm:pt modelId="{6204889A-8C3A-4E42-8C8F-57B4E0A80377}" type="pres">
      <dgm:prSet presAssocID="{5B486A49-3D16-4B56-A177-6B88D464F43E}" presName="bgRect" presStyleLbl="bgShp" presStyleIdx="2" presStyleCnt="4" custScaleY="336354" custLinFactY="856812" custLinFactNeighborX="1146" custLinFactNeighborY="900000"/>
      <dgm:spPr/>
      <dgm:t>
        <a:bodyPr/>
        <a:lstStyle/>
        <a:p>
          <a:endParaRPr lang="cs-CZ"/>
        </a:p>
      </dgm:t>
    </dgm:pt>
    <dgm:pt modelId="{A1F90E35-A5F5-4C5C-BE5C-EA683A696A7F}" type="pres">
      <dgm:prSet presAssocID="{5B486A49-3D16-4B56-A177-6B88D464F43E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FF508C-6AD3-4A99-85F8-E78A5764A292}" type="pres">
      <dgm:prSet presAssocID="{5B486A49-3D16-4B56-A177-6B88D464F43E}" presName="spComp" presStyleCnt="0"/>
      <dgm:spPr/>
    </dgm:pt>
    <dgm:pt modelId="{9D531E9F-1528-435B-8AA9-F5C0B11C62B0}" type="pres">
      <dgm:prSet presAssocID="{5B486A49-3D16-4B56-A177-6B88D464F43E}" presName="vSp" presStyleCnt="0"/>
      <dgm:spPr/>
    </dgm:pt>
    <dgm:pt modelId="{5614CEC3-867F-4919-BA5D-910B60B09DB5}" type="pres">
      <dgm:prSet presAssocID="{5E196669-FF30-4C5B-9B13-3D7DCABCCF1B}" presName="rectComp" presStyleCnt="0"/>
      <dgm:spPr/>
    </dgm:pt>
    <dgm:pt modelId="{8E921CCE-37EE-4BC5-8078-4CD5ACAB22C8}" type="pres">
      <dgm:prSet presAssocID="{5E196669-FF30-4C5B-9B13-3D7DCABCCF1B}" presName="bgRect" presStyleLbl="bgShp" presStyleIdx="3" presStyleCnt="4" custScaleY="373804" custLinFactY="1191202" custLinFactNeighborX="1146" custLinFactNeighborY="1200000"/>
      <dgm:spPr/>
      <dgm:t>
        <a:bodyPr/>
        <a:lstStyle/>
        <a:p>
          <a:endParaRPr lang="cs-CZ"/>
        </a:p>
      </dgm:t>
    </dgm:pt>
    <dgm:pt modelId="{5FCFD49C-53D1-45DC-8873-322DB4F9B30D}" type="pres">
      <dgm:prSet presAssocID="{5E196669-FF30-4C5B-9B13-3D7DCABCCF1B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35EB9A-FBC3-463B-861F-7D24B3BF8890}" type="presOf" srcId="{5E196669-FF30-4C5B-9B13-3D7DCABCCF1B}" destId="{5FCFD49C-53D1-45DC-8873-322DB4F9B30D}" srcOrd="1" destOrd="0" presId="urn:microsoft.com/office/officeart/2005/8/layout/hierarchy6"/>
    <dgm:cxn modelId="{DD4BCAB9-E02D-4189-98C9-06A0FD0CD25C}" type="presOf" srcId="{5E196669-FF30-4C5B-9B13-3D7DCABCCF1B}" destId="{8E921CCE-37EE-4BC5-8078-4CD5ACAB22C8}" srcOrd="0" destOrd="0" presId="urn:microsoft.com/office/officeart/2005/8/layout/hierarchy6"/>
    <dgm:cxn modelId="{1C1CE96C-9BC0-469D-A288-D59DA882D298}" type="presOf" srcId="{9ABD4FC6-9580-4E75-B694-2FC84477BE7F}" destId="{C44DD8D3-51C9-49BC-A34C-E445E50BDFBF}" srcOrd="0" destOrd="0" presId="urn:microsoft.com/office/officeart/2005/8/layout/hierarchy6"/>
    <dgm:cxn modelId="{31E7ED08-87D5-4626-AB90-0B996ACD11EB}" type="presOf" srcId="{5B486A49-3D16-4B56-A177-6B88D464F43E}" destId="{A1F90E35-A5F5-4C5C-BE5C-EA683A696A7F}" srcOrd="1" destOrd="0" presId="urn:microsoft.com/office/officeart/2005/8/layout/hierarchy6"/>
    <dgm:cxn modelId="{CB490D73-E92E-4429-ABF2-6130BBDDB649}" type="presOf" srcId="{A65E29BC-62D9-470D-A174-408A9EC4D391}" destId="{BE9D54E2-BFB8-4086-AC2F-6E577357769E}" srcOrd="0" destOrd="0" presId="urn:microsoft.com/office/officeart/2005/8/layout/hierarchy6"/>
    <dgm:cxn modelId="{9FA0DDB1-07F7-4129-9D5B-DEC46226623E}" type="presOf" srcId="{BE7C32E8-AA26-4E08-AB73-68F5D9D10FAD}" destId="{7D158178-6E78-42B3-8173-F5F2AE56AB95}" srcOrd="0" destOrd="0" presId="urn:microsoft.com/office/officeart/2005/8/layout/hierarchy6"/>
    <dgm:cxn modelId="{D2B9B27F-9920-485C-B64E-24B5DFBCB975}" type="presOf" srcId="{4F1F7F95-67D6-4637-83CE-60040E6C8A75}" destId="{4A81CD6C-7610-45BD-A24A-96E8C8A86D82}" srcOrd="0" destOrd="0" presId="urn:microsoft.com/office/officeart/2005/8/layout/hierarchy6"/>
    <dgm:cxn modelId="{CCE1BFF6-E8B6-4BB8-82F3-E18FA2AD2236}" type="presOf" srcId="{F0F1F47E-BB49-4D27-9212-257EB97ED4B5}" destId="{6EF7679E-45A8-43E4-9669-B6DE27292A6F}" srcOrd="0" destOrd="0" presId="urn:microsoft.com/office/officeart/2005/8/layout/hierarchy6"/>
    <dgm:cxn modelId="{7F4C4FEE-BD1C-4F0C-9947-E7A8AAA2B267}" type="presOf" srcId="{3BA3C8CA-C6F1-46CA-86A1-A831AAE844A8}" destId="{D2A7ABCA-9182-4B49-A09D-3F4B2FD1ACB5}" srcOrd="0" destOrd="0" presId="urn:microsoft.com/office/officeart/2005/8/layout/hierarchy6"/>
    <dgm:cxn modelId="{0A4E7748-5837-4E59-9BD2-BFB26CF03FEC}" srcId="{9ABD4FC6-9580-4E75-B694-2FC84477BE7F}" destId="{6A0D87CB-1B9A-4DDB-A0F7-0BE98ACD0037}" srcOrd="1" destOrd="0" parTransId="{3BA3C8CA-C6F1-46CA-86A1-A831AAE844A8}" sibTransId="{592A036A-1676-4B00-8096-096F3E42D8E3}"/>
    <dgm:cxn modelId="{8D95A5CF-9827-4D26-9ECB-E179790A6654}" srcId="{7377B476-91E2-4730-ABF9-E0DB042498BD}" destId="{66C1047B-816C-416B-89D3-0DAF6A39C384}" srcOrd="0" destOrd="0" parTransId="{077A1042-771F-41B6-9A20-B0E7670E84AB}" sibTransId="{B6AD864B-8666-4A79-97BA-5262934E4005}"/>
    <dgm:cxn modelId="{3CE3B034-D0B2-4C4F-97A9-FAFFC9D0F324}" type="presOf" srcId="{63994F9D-8913-4899-8766-EA181AB42707}" destId="{FA1586FF-38BE-4B9D-A338-E8267E5C5834}" srcOrd="0" destOrd="0" presId="urn:microsoft.com/office/officeart/2005/8/layout/hierarchy6"/>
    <dgm:cxn modelId="{30E6F0E2-0263-4619-9D97-A6603FB11E3C}" srcId="{F0F1F47E-BB49-4D27-9212-257EB97ED4B5}" destId="{5E196669-FF30-4C5B-9B13-3D7DCABCCF1B}" srcOrd="4" destOrd="0" parTransId="{DFDB0AB4-984E-43C6-A624-D5256216F743}" sibTransId="{D659FAB7-BC5B-4442-B85D-12CED096F940}"/>
    <dgm:cxn modelId="{BEBAA8FB-657F-4FDA-A1DE-E6651E27AE4F}" srcId="{1EFDF9FB-39AB-4B36-86FC-625A9469F782}" destId="{A65E29BC-62D9-470D-A174-408A9EC4D391}" srcOrd="0" destOrd="0" parTransId="{6527D663-58C9-4CD2-A98F-81248840C07C}" sibTransId="{F86AF4A3-A191-4AE6-B2EC-F1E0709F3A58}"/>
    <dgm:cxn modelId="{B22CD0E4-113B-4F93-B15F-88C87B0E7EF1}" srcId="{66C1047B-816C-416B-89D3-0DAF6A39C384}" destId="{DE720245-62C9-4260-8A40-434E04C1A0E3}" srcOrd="0" destOrd="0" parTransId="{63994F9D-8913-4899-8766-EA181AB42707}" sibTransId="{E99890A8-B684-4ADC-98A9-C90DFFFEBA44}"/>
    <dgm:cxn modelId="{66B17D20-8A84-4AEB-84B1-C17C0792CA92}" type="presOf" srcId="{1EFDF9FB-39AB-4B36-86FC-625A9469F782}" destId="{B0E3C17E-1DF7-4E58-B641-D5C2FF83BFFC}" srcOrd="0" destOrd="0" presId="urn:microsoft.com/office/officeart/2005/8/layout/hierarchy6"/>
    <dgm:cxn modelId="{7203AB83-F9D9-4703-A899-C28AA9FE2941}" type="presOf" srcId="{7377B476-91E2-4730-ABF9-E0DB042498BD}" destId="{95821280-C813-4DC0-ABB4-303CC0B8DDC4}" srcOrd="0" destOrd="0" presId="urn:microsoft.com/office/officeart/2005/8/layout/hierarchy6"/>
    <dgm:cxn modelId="{B4A1053F-256E-4712-B630-D512DD07B471}" type="presOf" srcId="{66C1047B-816C-416B-89D3-0DAF6A39C384}" destId="{96DB326B-8D79-4634-9497-12A0E85682C5}" srcOrd="0" destOrd="0" presId="urn:microsoft.com/office/officeart/2005/8/layout/hierarchy6"/>
    <dgm:cxn modelId="{3FB4AD0C-BE47-4765-8774-4315E87D36E6}" type="presOf" srcId="{F7AC7B63-31E9-409F-8E5C-9227AE8D6205}" destId="{ACC562D5-7632-406D-997E-0F0133C41F03}" srcOrd="0" destOrd="0" presId="urn:microsoft.com/office/officeart/2005/8/layout/hierarchy6"/>
    <dgm:cxn modelId="{049D081F-342A-4265-BB77-3D46D277A727}" srcId="{DABE63CC-997D-4B37-AA2D-BD3651B842C4}" destId="{683F20EC-CBBD-4819-842E-4790EA4AB748}" srcOrd="0" destOrd="0" parTransId="{F7AC7B63-31E9-409F-8E5C-9227AE8D6205}" sibTransId="{ECCC85A5-AE60-46C0-A843-464758C0B948}"/>
    <dgm:cxn modelId="{0D47B38D-2114-40DD-A8A8-1B4EDAC08AF9}" type="presOf" srcId="{15AA9773-D3FD-4401-BC3E-238B850BC048}" destId="{7B391D21-77EB-44E3-A767-F09664B8AF84}" srcOrd="0" destOrd="0" presId="urn:microsoft.com/office/officeart/2005/8/layout/hierarchy6"/>
    <dgm:cxn modelId="{D96DEA49-9C95-4FDA-B67D-F89920D7A7E7}" type="presOf" srcId="{BE7C32E8-AA26-4E08-AB73-68F5D9D10FAD}" destId="{351AAD48-F1A5-46BA-863B-E00FE61075C1}" srcOrd="1" destOrd="0" presId="urn:microsoft.com/office/officeart/2005/8/layout/hierarchy6"/>
    <dgm:cxn modelId="{C51CC510-6A43-4B94-BC16-6B58C7D44A70}" type="presOf" srcId="{0157B2AA-517B-476A-B75A-FFFA01FEA7B2}" destId="{0A5E0824-4373-4424-A843-F490163D9F65}" srcOrd="0" destOrd="0" presId="urn:microsoft.com/office/officeart/2005/8/layout/hierarchy6"/>
    <dgm:cxn modelId="{103B2F6F-2914-4C2D-A87A-AF5CADBCF47D}" type="presOf" srcId="{4D85BC4D-E1B1-415A-AC11-84A12747FD5C}" destId="{4B1C3C51-4E0A-40A3-8203-E67B4689A1EA}" srcOrd="0" destOrd="0" presId="urn:microsoft.com/office/officeart/2005/8/layout/hierarchy6"/>
    <dgm:cxn modelId="{625FE30A-8E49-4834-8C1A-A57E872E6EE9}" srcId="{15AA9773-D3FD-4401-BC3E-238B850BC048}" destId="{1EFDF9FB-39AB-4B36-86FC-625A9469F782}" srcOrd="0" destOrd="0" parTransId="{4D85BC4D-E1B1-415A-AC11-84A12747FD5C}" sibTransId="{7A94C0CA-F578-4C9E-AAAA-39C3FD2BC49F}"/>
    <dgm:cxn modelId="{E8929402-0EB3-4F46-B860-2709FCDC7B6D}" srcId="{F0F1F47E-BB49-4D27-9212-257EB97ED4B5}" destId="{9ABD4FC6-9580-4E75-B694-2FC84477BE7F}" srcOrd="0" destOrd="0" parTransId="{80752DFD-A37C-4C02-A732-ABA5EE025B0C}" sibTransId="{786A5D41-51E0-4CFC-946C-31D51D0D4041}"/>
    <dgm:cxn modelId="{571CC523-ECAF-40E4-9F2D-CE49A33D5E98}" srcId="{7F3B240B-74D0-451E-B903-86E81A36809D}" destId="{4F1F7F95-67D6-4637-83CE-60040E6C8A75}" srcOrd="1" destOrd="0" parTransId="{429836E2-FC70-45D2-BA5E-6FCC20223CAC}" sibTransId="{F59AC821-70E2-4BD3-95C9-366FF4A7E81B}"/>
    <dgm:cxn modelId="{EF37269E-1488-4370-84B4-BE2205E6CB03}" srcId="{F0F1F47E-BB49-4D27-9212-257EB97ED4B5}" destId="{5B486A49-3D16-4B56-A177-6B88D464F43E}" srcOrd="3" destOrd="0" parTransId="{824510CE-0BB0-4340-B2D7-5C65C47A1CE8}" sibTransId="{26B7E662-D3AA-401D-B996-AA1F5A398E8F}"/>
    <dgm:cxn modelId="{771CEA01-4E11-4A74-83AB-4EC2310C5D8B}" type="presOf" srcId="{7F3B240B-74D0-451E-B903-86E81A36809D}" destId="{44F8F547-174F-4464-95B9-2F7876547853}" srcOrd="0" destOrd="0" presId="urn:microsoft.com/office/officeart/2005/8/layout/hierarchy6"/>
    <dgm:cxn modelId="{BBF6383A-5DB7-40C0-BF02-4F686696EEDD}" type="presOf" srcId="{ED9BE622-0596-4CE5-AA48-630D85E620C3}" destId="{518E2E51-0DB6-46F1-B20A-B1C52BC501E9}" srcOrd="0" destOrd="0" presId="urn:microsoft.com/office/officeart/2005/8/layout/hierarchy6"/>
    <dgm:cxn modelId="{4B851AE6-1FDA-44EE-BD3E-2CCCFEECF3F3}" type="presOf" srcId="{6A0D87CB-1B9A-4DDB-A0F7-0BE98ACD0037}" destId="{CE2F46B6-FFBA-40FD-81D2-397A02BD468B}" srcOrd="0" destOrd="0" presId="urn:microsoft.com/office/officeart/2005/8/layout/hierarchy6"/>
    <dgm:cxn modelId="{63768D3B-0BA1-4428-BC7B-CBECDFF3931B}" type="presOf" srcId="{8897DB18-A0E6-4BF0-93AB-D5B71345B6FD}" destId="{C9C69CAF-E079-4991-ADE9-BBB8772AA22A}" srcOrd="0" destOrd="0" presId="urn:microsoft.com/office/officeart/2005/8/layout/hierarchy6"/>
    <dgm:cxn modelId="{C4662B82-71B4-497B-B702-5EC417AE6EDB}" srcId="{9ABD4FC6-9580-4E75-B694-2FC84477BE7F}" destId="{7F3B240B-74D0-451E-B903-86E81A36809D}" srcOrd="0" destOrd="0" parTransId="{0157B2AA-517B-476A-B75A-FFFA01FEA7B2}" sibTransId="{FE16D352-26CA-4669-8F31-F67459E0B2E5}"/>
    <dgm:cxn modelId="{93D67474-9D66-4CFA-AFAB-F4F2A8B8A910}" srcId="{F0F1F47E-BB49-4D27-9212-257EB97ED4B5}" destId="{47F531A0-7E09-4C11-8FA6-18964E674F32}" srcOrd="1" destOrd="0" parTransId="{0FCF785C-E42D-426D-88CF-465646795F3A}" sibTransId="{5054CEAF-A72C-4559-A91E-481A7B12F447}"/>
    <dgm:cxn modelId="{1C3B25C7-A4B2-45E4-BE86-6211F57D24C5}" srcId="{6A0D87CB-1B9A-4DDB-A0F7-0BE98ACD0037}" destId="{7377B476-91E2-4730-ABF9-E0DB042498BD}" srcOrd="0" destOrd="0" parTransId="{8897DB18-A0E6-4BF0-93AB-D5B71345B6FD}" sibTransId="{2C7F9821-906F-4623-8638-52337B76E084}"/>
    <dgm:cxn modelId="{4F6E763C-413B-446A-9444-9A42A2387C9F}" type="presOf" srcId="{5B486A49-3D16-4B56-A177-6B88D464F43E}" destId="{6204889A-8C3A-4E42-8C8F-57B4E0A80377}" srcOrd="0" destOrd="0" presId="urn:microsoft.com/office/officeart/2005/8/layout/hierarchy6"/>
    <dgm:cxn modelId="{F35D9889-C967-431D-9C3D-D4BF45A10662}" type="presOf" srcId="{429836E2-FC70-45D2-BA5E-6FCC20223CAC}" destId="{03A2EB11-7628-4B6A-A313-D942A38DACE4}" srcOrd="0" destOrd="0" presId="urn:microsoft.com/office/officeart/2005/8/layout/hierarchy6"/>
    <dgm:cxn modelId="{F67C6BF4-4EC8-4E46-B0D1-98D2C3CEBBD2}" type="presOf" srcId="{47F531A0-7E09-4C11-8FA6-18964E674F32}" destId="{C6F50937-C9A8-45E4-B109-B1D0A6490E68}" srcOrd="1" destOrd="0" presId="urn:microsoft.com/office/officeart/2005/8/layout/hierarchy6"/>
    <dgm:cxn modelId="{DE8010B8-5B32-4B42-81E7-A7D230D11008}" type="presOf" srcId="{DE720245-62C9-4260-8A40-434E04C1A0E3}" destId="{B1266FED-32FC-4ABE-AA90-5208BF049142}" srcOrd="0" destOrd="0" presId="urn:microsoft.com/office/officeart/2005/8/layout/hierarchy6"/>
    <dgm:cxn modelId="{B00F96EF-7831-44E3-8214-A66F5E1E9E7C}" srcId="{4F1F7F95-67D6-4637-83CE-60040E6C8A75}" destId="{DABE63CC-997D-4B37-AA2D-BD3651B842C4}" srcOrd="0" destOrd="0" parTransId="{3571826B-6D47-4C5A-B8E9-05FD4976C933}" sibTransId="{D6E9AB6D-7905-410D-BF51-80DED74FB425}"/>
    <dgm:cxn modelId="{F6997BB3-E050-4096-B756-B5CEA47A381A}" type="presOf" srcId="{077A1042-771F-41B6-9A20-B0E7670E84AB}" destId="{F207D1D7-60AE-4202-B241-A2F4FEFA25C4}" srcOrd="0" destOrd="0" presId="urn:microsoft.com/office/officeart/2005/8/layout/hierarchy6"/>
    <dgm:cxn modelId="{1A06FCD6-071B-4C8C-8828-D35913B54B40}" type="presOf" srcId="{DABE63CC-997D-4B37-AA2D-BD3651B842C4}" destId="{CAB8D3C0-DFA5-4C3B-9630-F99119792FBF}" srcOrd="0" destOrd="0" presId="urn:microsoft.com/office/officeart/2005/8/layout/hierarchy6"/>
    <dgm:cxn modelId="{58EF5DFE-A28B-453E-89CE-F346618D9ED7}" type="presOf" srcId="{47F531A0-7E09-4C11-8FA6-18964E674F32}" destId="{9F7FBEA2-EC28-45B0-AC96-4BEEDEA731CF}" srcOrd="0" destOrd="0" presId="urn:microsoft.com/office/officeart/2005/8/layout/hierarchy6"/>
    <dgm:cxn modelId="{F7FD56BD-4F11-48D1-AB15-615350F2B3C9}" type="presOf" srcId="{683F20EC-CBBD-4819-842E-4790EA4AB748}" destId="{7861F8FE-B6CC-4035-B968-4C2D02B96D6E}" srcOrd="0" destOrd="0" presId="urn:microsoft.com/office/officeart/2005/8/layout/hierarchy6"/>
    <dgm:cxn modelId="{7B3714BD-4CC8-42AB-8A84-6555D8BD4BCC}" srcId="{F0F1F47E-BB49-4D27-9212-257EB97ED4B5}" destId="{BE7C32E8-AA26-4E08-AB73-68F5D9D10FAD}" srcOrd="2" destOrd="0" parTransId="{ADB6F6CC-4C9F-466A-902E-8180D597ED89}" sibTransId="{C6406F8D-3B7C-46A0-BBA0-9B7BA3C9AE8A}"/>
    <dgm:cxn modelId="{4FB813D9-4CFD-4BFA-88C4-8A2DBF5D2DF5}" type="presOf" srcId="{6527D663-58C9-4CD2-A98F-81248840C07C}" destId="{E87377E4-FDAC-4606-8557-16E05DC1F39D}" srcOrd="0" destOrd="0" presId="urn:microsoft.com/office/officeart/2005/8/layout/hierarchy6"/>
    <dgm:cxn modelId="{B1CFA9E8-CAD5-4CC0-80CD-8A9633500B64}" type="presOf" srcId="{3571826B-6D47-4C5A-B8E9-05FD4976C933}" destId="{51DD6263-43A5-4888-96F7-F3B655D7A9A0}" srcOrd="0" destOrd="0" presId="urn:microsoft.com/office/officeart/2005/8/layout/hierarchy6"/>
    <dgm:cxn modelId="{773BEB2E-F021-4F12-B94D-A1144DA356B6}" srcId="{7F3B240B-74D0-451E-B903-86E81A36809D}" destId="{15AA9773-D3FD-4401-BC3E-238B850BC048}" srcOrd="0" destOrd="0" parTransId="{ED9BE622-0596-4CE5-AA48-630D85E620C3}" sibTransId="{0A3D5282-6160-4C09-A24F-5DF2BE123357}"/>
    <dgm:cxn modelId="{968DAF10-44D2-40F8-9C5D-DF209894EE8D}" type="presParOf" srcId="{6EF7679E-45A8-43E4-9669-B6DE27292A6F}" destId="{DCDE0290-571A-4A97-8DD2-06A078A96657}" srcOrd="0" destOrd="0" presId="urn:microsoft.com/office/officeart/2005/8/layout/hierarchy6"/>
    <dgm:cxn modelId="{15D1B17E-0382-41F4-91CE-CFEA5813F234}" type="presParOf" srcId="{DCDE0290-571A-4A97-8DD2-06A078A96657}" destId="{DBB90FD2-D946-4B52-9D62-C20FAE1798AB}" srcOrd="0" destOrd="0" presId="urn:microsoft.com/office/officeart/2005/8/layout/hierarchy6"/>
    <dgm:cxn modelId="{BEFCEB9A-EE61-4BD1-9940-152F072ADB65}" type="presParOf" srcId="{DCDE0290-571A-4A97-8DD2-06A078A96657}" destId="{0570E8AF-E753-440D-94E5-DBF64F0C2E4F}" srcOrd="1" destOrd="0" presId="urn:microsoft.com/office/officeart/2005/8/layout/hierarchy6"/>
    <dgm:cxn modelId="{F8E1485E-15B7-4B6A-AC3F-3B950A03E459}" type="presParOf" srcId="{0570E8AF-E753-440D-94E5-DBF64F0C2E4F}" destId="{74799FF6-6EC4-4693-B877-79162144BA10}" srcOrd="0" destOrd="0" presId="urn:microsoft.com/office/officeart/2005/8/layout/hierarchy6"/>
    <dgm:cxn modelId="{FF528FE0-8CC1-4915-AACA-6E83BD26D039}" type="presParOf" srcId="{74799FF6-6EC4-4693-B877-79162144BA10}" destId="{C44DD8D3-51C9-49BC-A34C-E445E50BDFBF}" srcOrd="0" destOrd="0" presId="urn:microsoft.com/office/officeart/2005/8/layout/hierarchy6"/>
    <dgm:cxn modelId="{18FBA647-4851-4968-A58D-3DCA6BD70DE0}" type="presParOf" srcId="{74799FF6-6EC4-4693-B877-79162144BA10}" destId="{814DC441-4702-4866-9524-4E819D186D1B}" srcOrd="1" destOrd="0" presId="urn:microsoft.com/office/officeart/2005/8/layout/hierarchy6"/>
    <dgm:cxn modelId="{D54778F9-CA55-42C6-BBEB-BDE3EFCF0B2A}" type="presParOf" srcId="{814DC441-4702-4866-9524-4E819D186D1B}" destId="{0A5E0824-4373-4424-A843-F490163D9F65}" srcOrd="0" destOrd="0" presId="urn:microsoft.com/office/officeart/2005/8/layout/hierarchy6"/>
    <dgm:cxn modelId="{9D999321-2B83-4527-A461-85DF33491D05}" type="presParOf" srcId="{814DC441-4702-4866-9524-4E819D186D1B}" destId="{B651A858-6EBA-42CB-A896-678A6AB0AAF4}" srcOrd="1" destOrd="0" presId="urn:microsoft.com/office/officeart/2005/8/layout/hierarchy6"/>
    <dgm:cxn modelId="{AEE79BC4-AC6F-4A03-8958-E5A07A0A008A}" type="presParOf" srcId="{B651A858-6EBA-42CB-A896-678A6AB0AAF4}" destId="{44F8F547-174F-4464-95B9-2F7876547853}" srcOrd="0" destOrd="0" presId="urn:microsoft.com/office/officeart/2005/8/layout/hierarchy6"/>
    <dgm:cxn modelId="{D314F34F-2F08-4689-AD1B-11993780C2C9}" type="presParOf" srcId="{B651A858-6EBA-42CB-A896-678A6AB0AAF4}" destId="{85E18600-87C6-4973-AB88-45717D5E62BB}" srcOrd="1" destOrd="0" presId="urn:microsoft.com/office/officeart/2005/8/layout/hierarchy6"/>
    <dgm:cxn modelId="{E599788B-E049-4002-BB32-87C5796703C3}" type="presParOf" srcId="{85E18600-87C6-4973-AB88-45717D5E62BB}" destId="{518E2E51-0DB6-46F1-B20A-B1C52BC501E9}" srcOrd="0" destOrd="0" presId="urn:microsoft.com/office/officeart/2005/8/layout/hierarchy6"/>
    <dgm:cxn modelId="{23137B34-B4A8-4B9D-BE80-D9BD81A8B3F0}" type="presParOf" srcId="{85E18600-87C6-4973-AB88-45717D5E62BB}" destId="{1F2BDC19-5134-4D2B-B9E5-63CFF9CA9C56}" srcOrd="1" destOrd="0" presId="urn:microsoft.com/office/officeart/2005/8/layout/hierarchy6"/>
    <dgm:cxn modelId="{97F4D94A-E7C7-4A4A-BA2F-E297B8323DBB}" type="presParOf" srcId="{1F2BDC19-5134-4D2B-B9E5-63CFF9CA9C56}" destId="{7B391D21-77EB-44E3-A767-F09664B8AF84}" srcOrd="0" destOrd="0" presId="urn:microsoft.com/office/officeart/2005/8/layout/hierarchy6"/>
    <dgm:cxn modelId="{212013C0-5BBE-4B7A-B9F0-D7C8C783E95D}" type="presParOf" srcId="{1F2BDC19-5134-4D2B-B9E5-63CFF9CA9C56}" destId="{DB252370-2B5F-4A54-8680-12E510693353}" srcOrd="1" destOrd="0" presId="urn:microsoft.com/office/officeart/2005/8/layout/hierarchy6"/>
    <dgm:cxn modelId="{5284523F-F2C8-46E1-99F9-D8B3B672CBAC}" type="presParOf" srcId="{DB252370-2B5F-4A54-8680-12E510693353}" destId="{4B1C3C51-4E0A-40A3-8203-E67B4689A1EA}" srcOrd="0" destOrd="0" presId="urn:microsoft.com/office/officeart/2005/8/layout/hierarchy6"/>
    <dgm:cxn modelId="{908FCB0E-73FE-47DD-BEB2-86BB1E115BF7}" type="presParOf" srcId="{DB252370-2B5F-4A54-8680-12E510693353}" destId="{DB300E98-92AD-4F81-8FC7-8EC96B021203}" srcOrd="1" destOrd="0" presId="urn:microsoft.com/office/officeart/2005/8/layout/hierarchy6"/>
    <dgm:cxn modelId="{5A5EF6CC-213A-400A-A7CA-366E6B3C71CB}" type="presParOf" srcId="{DB300E98-92AD-4F81-8FC7-8EC96B021203}" destId="{B0E3C17E-1DF7-4E58-B641-D5C2FF83BFFC}" srcOrd="0" destOrd="0" presId="urn:microsoft.com/office/officeart/2005/8/layout/hierarchy6"/>
    <dgm:cxn modelId="{C539DD41-AC11-40C5-A6E7-22C4B041227E}" type="presParOf" srcId="{DB300E98-92AD-4F81-8FC7-8EC96B021203}" destId="{6E9C8089-83CA-4E54-BA16-10BE37CC6EF2}" srcOrd="1" destOrd="0" presId="urn:microsoft.com/office/officeart/2005/8/layout/hierarchy6"/>
    <dgm:cxn modelId="{395D385E-FBD4-4911-B1EB-5427C8CA18CB}" type="presParOf" srcId="{6E9C8089-83CA-4E54-BA16-10BE37CC6EF2}" destId="{E87377E4-FDAC-4606-8557-16E05DC1F39D}" srcOrd="0" destOrd="0" presId="urn:microsoft.com/office/officeart/2005/8/layout/hierarchy6"/>
    <dgm:cxn modelId="{82D36052-999E-4D4D-BFA6-6F255C683F0B}" type="presParOf" srcId="{6E9C8089-83CA-4E54-BA16-10BE37CC6EF2}" destId="{89C04C4E-41A6-4AB3-8D74-834FC61FF733}" srcOrd="1" destOrd="0" presId="urn:microsoft.com/office/officeart/2005/8/layout/hierarchy6"/>
    <dgm:cxn modelId="{86AB468E-545A-4D73-89DC-1C8DD64F9766}" type="presParOf" srcId="{89C04C4E-41A6-4AB3-8D74-834FC61FF733}" destId="{BE9D54E2-BFB8-4086-AC2F-6E577357769E}" srcOrd="0" destOrd="0" presId="urn:microsoft.com/office/officeart/2005/8/layout/hierarchy6"/>
    <dgm:cxn modelId="{7924E47C-84ED-4F51-887F-BD6F11867950}" type="presParOf" srcId="{89C04C4E-41A6-4AB3-8D74-834FC61FF733}" destId="{393EAA13-9D0A-437A-A00B-B687422AEE30}" srcOrd="1" destOrd="0" presId="urn:microsoft.com/office/officeart/2005/8/layout/hierarchy6"/>
    <dgm:cxn modelId="{F5051A1B-F140-4C4D-BDCC-D7FDB944C30A}" type="presParOf" srcId="{85E18600-87C6-4973-AB88-45717D5E62BB}" destId="{03A2EB11-7628-4B6A-A313-D942A38DACE4}" srcOrd="2" destOrd="0" presId="urn:microsoft.com/office/officeart/2005/8/layout/hierarchy6"/>
    <dgm:cxn modelId="{963C5D30-9208-404E-9555-715D43C9AA1B}" type="presParOf" srcId="{85E18600-87C6-4973-AB88-45717D5E62BB}" destId="{8F2DBBF5-9579-4A8A-A1FB-644A7EE2B599}" srcOrd="3" destOrd="0" presId="urn:microsoft.com/office/officeart/2005/8/layout/hierarchy6"/>
    <dgm:cxn modelId="{C7A6D640-EDA4-4D63-869A-BFCDEE500BC5}" type="presParOf" srcId="{8F2DBBF5-9579-4A8A-A1FB-644A7EE2B599}" destId="{4A81CD6C-7610-45BD-A24A-96E8C8A86D82}" srcOrd="0" destOrd="0" presId="urn:microsoft.com/office/officeart/2005/8/layout/hierarchy6"/>
    <dgm:cxn modelId="{7270EFC8-FDAC-4FD3-918B-3DE8EC6DD4C5}" type="presParOf" srcId="{8F2DBBF5-9579-4A8A-A1FB-644A7EE2B599}" destId="{1B0C2B7F-C537-48D0-9E8E-1BF313D5FC53}" srcOrd="1" destOrd="0" presId="urn:microsoft.com/office/officeart/2005/8/layout/hierarchy6"/>
    <dgm:cxn modelId="{84CB0F7C-C65E-42BD-AE38-42AE43FD78D5}" type="presParOf" srcId="{1B0C2B7F-C537-48D0-9E8E-1BF313D5FC53}" destId="{51DD6263-43A5-4888-96F7-F3B655D7A9A0}" srcOrd="0" destOrd="0" presId="urn:microsoft.com/office/officeart/2005/8/layout/hierarchy6"/>
    <dgm:cxn modelId="{8BB840AF-BACD-4557-8C68-FEBCF4EB106F}" type="presParOf" srcId="{1B0C2B7F-C537-48D0-9E8E-1BF313D5FC53}" destId="{5A6B8DBB-A06D-4CC5-A7EC-CDC13C9828C9}" srcOrd="1" destOrd="0" presId="urn:microsoft.com/office/officeart/2005/8/layout/hierarchy6"/>
    <dgm:cxn modelId="{13BD569F-74F0-4CD6-9666-C442C0689BF1}" type="presParOf" srcId="{5A6B8DBB-A06D-4CC5-A7EC-CDC13C9828C9}" destId="{CAB8D3C0-DFA5-4C3B-9630-F99119792FBF}" srcOrd="0" destOrd="0" presId="urn:microsoft.com/office/officeart/2005/8/layout/hierarchy6"/>
    <dgm:cxn modelId="{AB771C41-E2DF-4553-9D59-9A1C2178B37A}" type="presParOf" srcId="{5A6B8DBB-A06D-4CC5-A7EC-CDC13C9828C9}" destId="{38C72BE5-79E1-4375-A669-AA57835078CA}" srcOrd="1" destOrd="0" presId="urn:microsoft.com/office/officeart/2005/8/layout/hierarchy6"/>
    <dgm:cxn modelId="{452D94D1-7A5C-48F6-8EFF-A70106E339DB}" type="presParOf" srcId="{38C72BE5-79E1-4375-A669-AA57835078CA}" destId="{ACC562D5-7632-406D-997E-0F0133C41F03}" srcOrd="0" destOrd="0" presId="urn:microsoft.com/office/officeart/2005/8/layout/hierarchy6"/>
    <dgm:cxn modelId="{DC8A0FE5-4BC5-4604-A78D-9506CFA48D24}" type="presParOf" srcId="{38C72BE5-79E1-4375-A669-AA57835078CA}" destId="{F968F16B-BFF9-4A0E-8D2A-8BEEF9A22B94}" srcOrd="1" destOrd="0" presId="urn:microsoft.com/office/officeart/2005/8/layout/hierarchy6"/>
    <dgm:cxn modelId="{8DC057A9-30C9-451D-A80D-D3BA51DB717A}" type="presParOf" srcId="{F968F16B-BFF9-4A0E-8D2A-8BEEF9A22B94}" destId="{7861F8FE-B6CC-4035-B968-4C2D02B96D6E}" srcOrd="0" destOrd="0" presId="urn:microsoft.com/office/officeart/2005/8/layout/hierarchy6"/>
    <dgm:cxn modelId="{FF369036-9F8E-48EA-9576-3CD20DF793AA}" type="presParOf" srcId="{F968F16B-BFF9-4A0E-8D2A-8BEEF9A22B94}" destId="{EA89DA34-4F79-4324-A996-BA509A317A7A}" srcOrd="1" destOrd="0" presId="urn:microsoft.com/office/officeart/2005/8/layout/hierarchy6"/>
    <dgm:cxn modelId="{D1231BD4-C047-4695-8C05-1E6EAE0BBCBE}" type="presParOf" srcId="{814DC441-4702-4866-9524-4E819D186D1B}" destId="{D2A7ABCA-9182-4B49-A09D-3F4B2FD1ACB5}" srcOrd="2" destOrd="0" presId="urn:microsoft.com/office/officeart/2005/8/layout/hierarchy6"/>
    <dgm:cxn modelId="{89C84339-272A-4469-BA0B-A81C5C2ED075}" type="presParOf" srcId="{814DC441-4702-4866-9524-4E819D186D1B}" destId="{92191F84-9604-45D4-9497-7F680E917DAE}" srcOrd="3" destOrd="0" presId="urn:microsoft.com/office/officeart/2005/8/layout/hierarchy6"/>
    <dgm:cxn modelId="{3FEC1447-9ACE-4F41-A69D-88A2B0AA4693}" type="presParOf" srcId="{92191F84-9604-45D4-9497-7F680E917DAE}" destId="{CE2F46B6-FFBA-40FD-81D2-397A02BD468B}" srcOrd="0" destOrd="0" presId="urn:microsoft.com/office/officeart/2005/8/layout/hierarchy6"/>
    <dgm:cxn modelId="{534D3A8D-3A52-4F7C-90B2-84CBE21B1EB7}" type="presParOf" srcId="{92191F84-9604-45D4-9497-7F680E917DAE}" destId="{D1B3B90E-3DEA-4A02-9B46-17A1CDA6620D}" srcOrd="1" destOrd="0" presId="urn:microsoft.com/office/officeart/2005/8/layout/hierarchy6"/>
    <dgm:cxn modelId="{02609F8D-22A8-4AAF-B582-1D7482F3CD7C}" type="presParOf" srcId="{D1B3B90E-3DEA-4A02-9B46-17A1CDA6620D}" destId="{C9C69CAF-E079-4991-ADE9-BBB8772AA22A}" srcOrd="0" destOrd="0" presId="urn:microsoft.com/office/officeart/2005/8/layout/hierarchy6"/>
    <dgm:cxn modelId="{68A472C0-D7F9-47B1-9660-1F0968F1360B}" type="presParOf" srcId="{D1B3B90E-3DEA-4A02-9B46-17A1CDA6620D}" destId="{061B5BFB-9C52-45C8-A1C1-5F6A2F866A3A}" srcOrd="1" destOrd="0" presId="urn:microsoft.com/office/officeart/2005/8/layout/hierarchy6"/>
    <dgm:cxn modelId="{431AB884-3713-42B0-8A3C-1F2D07CC38E2}" type="presParOf" srcId="{061B5BFB-9C52-45C8-A1C1-5F6A2F866A3A}" destId="{95821280-C813-4DC0-ABB4-303CC0B8DDC4}" srcOrd="0" destOrd="0" presId="urn:microsoft.com/office/officeart/2005/8/layout/hierarchy6"/>
    <dgm:cxn modelId="{AEB3DD6C-C3B3-4115-A8F1-230DC3946E77}" type="presParOf" srcId="{061B5BFB-9C52-45C8-A1C1-5F6A2F866A3A}" destId="{43EDB40D-2F73-446F-ADAD-5A3EEA2FB3E5}" srcOrd="1" destOrd="0" presId="urn:microsoft.com/office/officeart/2005/8/layout/hierarchy6"/>
    <dgm:cxn modelId="{4F320DCA-DB60-4CEB-9CAC-9D22488F9873}" type="presParOf" srcId="{43EDB40D-2F73-446F-ADAD-5A3EEA2FB3E5}" destId="{F207D1D7-60AE-4202-B241-A2F4FEFA25C4}" srcOrd="0" destOrd="0" presId="urn:microsoft.com/office/officeart/2005/8/layout/hierarchy6"/>
    <dgm:cxn modelId="{A53B55F8-1D05-4DCB-821E-443ED2EEAA2A}" type="presParOf" srcId="{43EDB40D-2F73-446F-ADAD-5A3EEA2FB3E5}" destId="{B1ECA617-269A-4DD5-95FA-D359A3E9CC7C}" srcOrd="1" destOrd="0" presId="urn:microsoft.com/office/officeart/2005/8/layout/hierarchy6"/>
    <dgm:cxn modelId="{3AD7CAEC-F23F-499A-8031-2071140CCDA7}" type="presParOf" srcId="{B1ECA617-269A-4DD5-95FA-D359A3E9CC7C}" destId="{96DB326B-8D79-4634-9497-12A0E85682C5}" srcOrd="0" destOrd="0" presId="urn:microsoft.com/office/officeart/2005/8/layout/hierarchy6"/>
    <dgm:cxn modelId="{21371B27-1148-4A43-9338-CD5081210442}" type="presParOf" srcId="{B1ECA617-269A-4DD5-95FA-D359A3E9CC7C}" destId="{9F0E69EA-551D-4511-A637-C87E6441B36F}" srcOrd="1" destOrd="0" presId="urn:microsoft.com/office/officeart/2005/8/layout/hierarchy6"/>
    <dgm:cxn modelId="{1F5D941F-964F-4B0C-A00E-0A45D9383E94}" type="presParOf" srcId="{9F0E69EA-551D-4511-A637-C87E6441B36F}" destId="{FA1586FF-38BE-4B9D-A338-E8267E5C5834}" srcOrd="0" destOrd="0" presId="urn:microsoft.com/office/officeart/2005/8/layout/hierarchy6"/>
    <dgm:cxn modelId="{0F0F62E2-B05C-47B8-A8CD-02F7E35B01C9}" type="presParOf" srcId="{9F0E69EA-551D-4511-A637-C87E6441B36F}" destId="{B0230319-02A3-4BB7-8A03-72A3E06026CF}" srcOrd="1" destOrd="0" presId="urn:microsoft.com/office/officeart/2005/8/layout/hierarchy6"/>
    <dgm:cxn modelId="{C4878EE2-5B82-411A-9F5B-A4720B62A391}" type="presParOf" srcId="{B0230319-02A3-4BB7-8A03-72A3E06026CF}" destId="{B1266FED-32FC-4ABE-AA90-5208BF049142}" srcOrd="0" destOrd="0" presId="urn:microsoft.com/office/officeart/2005/8/layout/hierarchy6"/>
    <dgm:cxn modelId="{855FC28C-2F0D-441A-81D3-CA4510F89F1D}" type="presParOf" srcId="{B0230319-02A3-4BB7-8A03-72A3E06026CF}" destId="{4A4CF7A6-BC49-498F-9F31-D5239D69E98E}" srcOrd="1" destOrd="0" presId="urn:microsoft.com/office/officeart/2005/8/layout/hierarchy6"/>
    <dgm:cxn modelId="{A2534219-71E2-4CBA-B01B-9AF685E1E0A1}" type="presParOf" srcId="{6EF7679E-45A8-43E4-9669-B6DE27292A6F}" destId="{90ECC044-C873-4E1A-80F0-DC018A9130DA}" srcOrd="1" destOrd="0" presId="urn:microsoft.com/office/officeart/2005/8/layout/hierarchy6"/>
    <dgm:cxn modelId="{01246D72-8E79-4A1D-A3EF-29AEB76C6BE5}" type="presParOf" srcId="{90ECC044-C873-4E1A-80F0-DC018A9130DA}" destId="{3ADAEB22-2E09-4C9F-8AA8-180DFCF43491}" srcOrd="0" destOrd="0" presId="urn:microsoft.com/office/officeart/2005/8/layout/hierarchy6"/>
    <dgm:cxn modelId="{1285FCCE-DB30-4A28-A05B-14C7F1008A09}" type="presParOf" srcId="{3ADAEB22-2E09-4C9F-8AA8-180DFCF43491}" destId="{9F7FBEA2-EC28-45B0-AC96-4BEEDEA731CF}" srcOrd="0" destOrd="0" presId="urn:microsoft.com/office/officeart/2005/8/layout/hierarchy6"/>
    <dgm:cxn modelId="{4C2DEFE6-8108-4276-87B7-2E1900BE3708}" type="presParOf" srcId="{3ADAEB22-2E09-4C9F-8AA8-180DFCF43491}" destId="{C6F50937-C9A8-45E4-B109-B1D0A6490E68}" srcOrd="1" destOrd="0" presId="urn:microsoft.com/office/officeart/2005/8/layout/hierarchy6"/>
    <dgm:cxn modelId="{BD8377FB-60DE-4643-83A2-2C78FD925A72}" type="presParOf" srcId="{90ECC044-C873-4E1A-80F0-DC018A9130DA}" destId="{9379C15A-4573-4AE9-9AB8-83AB7BB364BF}" srcOrd="1" destOrd="0" presId="urn:microsoft.com/office/officeart/2005/8/layout/hierarchy6"/>
    <dgm:cxn modelId="{F4483382-D52B-4BCA-875E-994981C74DB4}" type="presParOf" srcId="{9379C15A-4573-4AE9-9AB8-83AB7BB364BF}" destId="{E99AC048-545C-46DB-899A-D57ED5FC2E10}" srcOrd="0" destOrd="0" presId="urn:microsoft.com/office/officeart/2005/8/layout/hierarchy6"/>
    <dgm:cxn modelId="{D2482F15-9081-4EA3-A76E-36F0A7FA8233}" type="presParOf" srcId="{90ECC044-C873-4E1A-80F0-DC018A9130DA}" destId="{0BCBDC11-2718-44E0-9317-5AD8C959E054}" srcOrd="2" destOrd="0" presId="urn:microsoft.com/office/officeart/2005/8/layout/hierarchy6"/>
    <dgm:cxn modelId="{BAFF325F-228D-446C-9935-D7368A10CF42}" type="presParOf" srcId="{0BCBDC11-2718-44E0-9317-5AD8C959E054}" destId="{7D158178-6E78-42B3-8173-F5F2AE56AB95}" srcOrd="0" destOrd="0" presId="urn:microsoft.com/office/officeart/2005/8/layout/hierarchy6"/>
    <dgm:cxn modelId="{3B8AFAFB-A382-48EF-9C55-8D56216BDC44}" type="presParOf" srcId="{0BCBDC11-2718-44E0-9317-5AD8C959E054}" destId="{351AAD48-F1A5-46BA-863B-E00FE61075C1}" srcOrd="1" destOrd="0" presId="urn:microsoft.com/office/officeart/2005/8/layout/hierarchy6"/>
    <dgm:cxn modelId="{528C0129-D2B4-4BE7-B18D-FE6D8B42D76D}" type="presParOf" srcId="{90ECC044-C873-4E1A-80F0-DC018A9130DA}" destId="{10220010-03C4-419D-ACFF-89C9F7DB472C}" srcOrd="3" destOrd="0" presId="urn:microsoft.com/office/officeart/2005/8/layout/hierarchy6"/>
    <dgm:cxn modelId="{E82890C9-AE5C-4C0C-9C71-91C543702094}" type="presParOf" srcId="{10220010-03C4-419D-ACFF-89C9F7DB472C}" destId="{04F6FF42-89E2-45AF-8A22-8963DADDF6AA}" srcOrd="0" destOrd="0" presId="urn:microsoft.com/office/officeart/2005/8/layout/hierarchy6"/>
    <dgm:cxn modelId="{68FBAED9-BBC1-4AC2-96F1-BED97FC239BA}" type="presParOf" srcId="{90ECC044-C873-4E1A-80F0-DC018A9130DA}" destId="{111950F8-7A3F-47D8-9C1D-78A6FE5BC1B5}" srcOrd="4" destOrd="0" presId="urn:microsoft.com/office/officeart/2005/8/layout/hierarchy6"/>
    <dgm:cxn modelId="{346506B1-1622-465C-A904-BA429A57F016}" type="presParOf" srcId="{111950F8-7A3F-47D8-9C1D-78A6FE5BC1B5}" destId="{6204889A-8C3A-4E42-8C8F-57B4E0A80377}" srcOrd="0" destOrd="0" presId="urn:microsoft.com/office/officeart/2005/8/layout/hierarchy6"/>
    <dgm:cxn modelId="{DE23836F-B84D-422C-A155-08E03563B3B4}" type="presParOf" srcId="{111950F8-7A3F-47D8-9C1D-78A6FE5BC1B5}" destId="{A1F90E35-A5F5-4C5C-BE5C-EA683A696A7F}" srcOrd="1" destOrd="0" presId="urn:microsoft.com/office/officeart/2005/8/layout/hierarchy6"/>
    <dgm:cxn modelId="{F882F35D-7691-42E2-9F8C-B556C13C62E1}" type="presParOf" srcId="{90ECC044-C873-4E1A-80F0-DC018A9130DA}" destId="{5FFF508C-6AD3-4A99-85F8-E78A5764A292}" srcOrd="5" destOrd="0" presId="urn:microsoft.com/office/officeart/2005/8/layout/hierarchy6"/>
    <dgm:cxn modelId="{39350FBF-58D1-485A-9164-3D7FAFDA9D9E}" type="presParOf" srcId="{5FFF508C-6AD3-4A99-85F8-E78A5764A292}" destId="{9D531E9F-1528-435B-8AA9-F5C0B11C62B0}" srcOrd="0" destOrd="0" presId="urn:microsoft.com/office/officeart/2005/8/layout/hierarchy6"/>
    <dgm:cxn modelId="{6BA70374-0259-456A-8C89-9F752A0E1DAC}" type="presParOf" srcId="{90ECC044-C873-4E1A-80F0-DC018A9130DA}" destId="{5614CEC3-867F-4919-BA5D-910B60B09DB5}" srcOrd="6" destOrd="0" presId="urn:microsoft.com/office/officeart/2005/8/layout/hierarchy6"/>
    <dgm:cxn modelId="{298E8911-45B4-4527-884C-FD88464B445E}" type="presParOf" srcId="{5614CEC3-867F-4919-BA5D-910B60B09DB5}" destId="{8E921CCE-37EE-4BC5-8078-4CD5ACAB22C8}" srcOrd="0" destOrd="0" presId="urn:microsoft.com/office/officeart/2005/8/layout/hierarchy6"/>
    <dgm:cxn modelId="{A34436E3-E037-490B-96DC-64A7035C0E4C}" type="presParOf" srcId="{5614CEC3-867F-4919-BA5D-910B60B09DB5}" destId="{5FCFD49C-53D1-45DC-8873-322DB4F9B30D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F1F47E-BB49-4D27-9212-257EB97ED4B5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F3B240B-74D0-451E-B903-86E81A36809D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1100" b="0" dirty="0"/>
            <a:t>E.1</a:t>
          </a:r>
          <a:r>
            <a:rPr lang="cs-CZ" sz="1100" b="1" dirty="0"/>
            <a:t> </a:t>
          </a:r>
          <a:r>
            <a:rPr lang="cs-CZ" sz="1100" dirty="0"/>
            <a:t>Upravená krajina s absencí neudržovaných a zanedbaných ploch v komunálním i agrárním prostoru, atraktivní pro místní obyvatele i turisty</a:t>
          </a:r>
        </a:p>
      </dgm:t>
    </dgm:pt>
    <dgm:pt modelId="{0157B2AA-517B-476A-B75A-FFFA01FEA7B2}" type="parTrans" cxnId="{C4662B82-71B4-497B-B702-5EC417AE6EDB}">
      <dgm:prSet/>
      <dgm:spPr/>
      <dgm:t>
        <a:bodyPr/>
        <a:lstStyle/>
        <a:p>
          <a:endParaRPr lang="cs-CZ"/>
        </a:p>
      </dgm:t>
    </dgm:pt>
    <dgm:pt modelId="{FE16D352-26CA-4669-8F31-F67459E0B2E5}" type="sibTrans" cxnId="{C4662B82-71B4-497B-B702-5EC417AE6EDB}">
      <dgm:prSet/>
      <dgm:spPr/>
      <dgm:t>
        <a:bodyPr/>
        <a:lstStyle/>
        <a:p>
          <a:endParaRPr lang="cs-CZ"/>
        </a:p>
      </dgm:t>
    </dgm:pt>
    <dgm:pt modelId="{47F531A0-7E09-4C11-8FA6-18964E674F32}">
      <dgm:prSet phldrT="[Text]" custT="1"/>
      <dgm:spPr>
        <a:noFill/>
      </dgm:spPr>
      <dgm:t>
        <a:bodyPr/>
        <a:lstStyle/>
        <a:p>
          <a:r>
            <a:rPr lang="cs-CZ" sz="1000" b="1"/>
            <a:t>Klíčová oblast</a:t>
          </a:r>
        </a:p>
      </dgm:t>
    </dgm:pt>
    <dgm:pt modelId="{0FCF785C-E42D-426D-88CF-465646795F3A}" type="parTrans" cxnId="{93D67474-9D66-4CFA-AFAB-F4F2A8B8A910}">
      <dgm:prSet/>
      <dgm:spPr/>
      <dgm:t>
        <a:bodyPr/>
        <a:lstStyle/>
        <a:p>
          <a:endParaRPr lang="cs-CZ"/>
        </a:p>
      </dgm:t>
    </dgm:pt>
    <dgm:pt modelId="{5054CEAF-A72C-4559-A91E-481A7B12F447}" type="sibTrans" cxnId="{93D67474-9D66-4CFA-AFAB-F4F2A8B8A910}">
      <dgm:prSet/>
      <dgm:spPr/>
      <dgm:t>
        <a:bodyPr/>
        <a:lstStyle/>
        <a:p>
          <a:endParaRPr lang="cs-CZ"/>
        </a:p>
      </dgm:t>
    </dgm:pt>
    <dgm:pt modelId="{BE7C32E8-AA26-4E08-AB73-68F5D9D10FAD}">
      <dgm:prSet phldrT="[Text]" custT="1"/>
      <dgm:spPr>
        <a:noFill/>
      </dgm:spPr>
      <dgm:t>
        <a:bodyPr/>
        <a:lstStyle/>
        <a:p>
          <a:r>
            <a:rPr lang="cs-CZ" sz="1000" b="1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gm:t>
    </dgm:pt>
    <dgm:pt modelId="{ADB6F6CC-4C9F-466A-902E-8180D597ED89}" type="parTrans" cxnId="{7B3714BD-4CC8-42AB-8A84-6555D8BD4BCC}">
      <dgm:prSet/>
      <dgm:spPr/>
      <dgm:t>
        <a:bodyPr/>
        <a:lstStyle/>
        <a:p>
          <a:endParaRPr lang="cs-CZ"/>
        </a:p>
      </dgm:t>
    </dgm:pt>
    <dgm:pt modelId="{C6406F8D-3B7C-46A0-BBA0-9B7BA3C9AE8A}" type="sibTrans" cxnId="{7B3714BD-4CC8-42AB-8A84-6555D8BD4BCC}">
      <dgm:prSet/>
      <dgm:spPr/>
      <dgm:t>
        <a:bodyPr/>
        <a:lstStyle/>
        <a:p>
          <a:endParaRPr lang="cs-CZ"/>
        </a:p>
      </dgm:t>
    </dgm:pt>
    <dgm:pt modelId="{5B486A49-3D16-4B56-A177-6B88D464F43E}">
      <dgm:prSet phldrT="[Text]" custT="1"/>
      <dgm:spPr>
        <a:noFill/>
      </dgm:spPr>
      <dgm:t>
        <a:bodyPr/>
        <a:lstStyle/>
        <a:p>
          <a:r>
            <a:rPr lang="cs-CZ" sz="1000" b="1">
              <a:solidFill>
                <a:schemeClr val="accent6">
                  <a:lumMod val="50000"/>
                </a:schemeClr>
              </a:solidFill>
            </a:rPr>
            <a:t>Podoblasti</a:t>
          </a:r>
        </a:p>
      </dgm:t>
    </dgm:pt>
    <dgm:pt modelId="{824510CE-0BB0-4340-B2D7-5C65C47A1CE8}" type="parTrans" cxnId="{EF37269E-1488-4370-84B4-BE2205E6CB03}">
      <dgm:prSet/>
      <dgm:spPr/>
      <dgm:t>
        <a:bodyPr/>
        <a:lstStyle/>
        <a:p>
          <a:endParaRPr lang="cs-CZ"/>
        </a:p>
      </dgm:t>
    </dgm:pt>
    <dgm:pt modelId="{26B7E662-D3AA-401D-B996-AA1F5A398E8F}" type="sibTrans" cxnId="{EF37269E-1488-4370-84B4-BE2205E6CB03}">
      <dgm:prSet/>
      <dgm:spPr/>
      <dgm:t>
        <a:bodyPr/>
        <a:lstStyle/>
        <a:p>
          <a:endParaRPr lang="cs-CZ"/>
        </a:p>
      </dgm:t>
    </dgm:pt>
    <dgm:pt modelId="{15AA9773-D3FD-4401-BC3E-238B850BC048}">
      <dgm:prSet custT="1"/>
      <dgm:spPr>
        <a:solidFill>
          <a:srgbClr val="92D050"/>
        </a:solidFill>
      </dgm:spPr>
      <dgm:t>
        <a:bodyPr/>
        <a:lstStyle/>
        <a:p>
          <a:r>
            <a:rPr lang="cs-CZ" sz="1100" b="1" dirty="0"/>
            <a:t>E.1.1</a:t>
          </a:r>
          <a:r>
            <a:rPr lang="cs-CZ" sz="1100" dirty="0"/>
            <a:t> Péče o venkovskou krajinu a rozvoj šetrného hospodaření v krajině</a:t>
          </a:r>
        </a:p>
      </dgm:t>
    </dgm:pt>
    <dgm:pt modelId="{ED9BE622-0596-4CE5-AA48-630D85E620C3}" type="parTrans" cxnId="{773BEB2E-F021-4F12-B94D-A1144DA356B6}">
      <dgm:prSet/>
      <dgm:spPr/>
      <dgm:t>
        <a:bodyPr/>
        <a:lstStyle/>
        <a:p>
          <a:endParaRPr lang="cs-CZ"/>
        </a:p>
      </dgm:t>
    </dgm:pt>
    <dgm:pt modelId="{0A3D5282-6160-4C09-A24F-5DF2BE123357}" type="sibTrans" cxnId="{773BEB2E-F021-4F12-B94D-A1144DA356B6}">
      <dgm:prSet/>
      <dgm:spPr/>
      <dgm:t>
        <a:bodyPr/>
        <a:lstStyle/>
        <a:p>
          <a:endParaRPr lang="cs-CZ"/>
        </a:p>
      </dgm:t>
    </dgm:pt>
    <dgm:pt modelId="{5E196669-FF30-4C5B-9B13-3D7DCABCCF1B}">
      <dgm:prSet phldrT="[Text]" custT="1"/>
      <dgm:spPr>
        <a:noFill/>
      </dgm:spPr>
      <dgm:t>
        <a:bodyPr/>
        <a:lstStyle/>
        <a:p>
          <a:r>
            <a:rPr lang="cs-CZ" sz="1000" b="1" dirty="0">
              <a:solidFill>
                <a:schemeClr val="tx1"/>
              </a:solidFill>
            </a:rPr>
            <a:t>Specifické (realizační) cíle</a:t>
          </a:r>
        </a:p>
      </dgm:t>
    </dgm:pt>
    <dgm:pt modelId="{DFDB0AB4-984E-43C6-A624-D5256216F743}" type="parTrans" cxnId="{30E6F0E2-0263-4619-9D97-A6603FB11E3C}">
      <dgm:prSet/>
      <dgm:spPr/>
      <dgm:t>
        <a:bodyPr/>
        <a:lstStyle/>
        <a:p>
          <a:endParaRPr lang="cs-CZ"/>
        </a:p>
      </dgm:t>
    </dgm:pt>
    <dgm:pt modelId="{D659FAB7-BC5B-4442-B85D-12CED096F940}" type="sibTrans" cxnId="{30E6F0E2-0263-4619-9D97-A6603FB11E3C}">
      <dgm:prSet/>
      <dgm:spPr/>
      <dgm:t>
        <a:bodyPr/>
        <a:lstStyle/>
        <a:p>
          <a:endParaRPr lang="cs-CZ"/>
        </a:p>
      </dgm:t>
    </dgm:pt>
    <dgm:pt modelId="{1EFDF9FB-39AB-4B36-86FC-625A9469F78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E.1.1.1</a:t>
          </a:r>
          <a:r>
            <a:rPr lang="cs-CZ" sz="1100" dirty="0"/>
            <a:t> Zachování a obnova krajinných hodnot a přírodního dědictví</a:t>
          </a:r>
          <a:endParaRPr lang="cs-CZ" sz="1100" i="0" dirty="0"/>
        </a:p>
      </dgm:t>
    </dgm:pt>
    <dgm:pt modelId="{4D85BC4D-E1B1-415A-AC11-84A12747FD5C}" type="parTrans" cxnId="{625FE30A-8E49-4834-8C1A-A57E872E6EE9}">
      <dgm:prSet/>
      <dgm:spPr/>
      <dgm:t>
        <a:bodyPr/>
        <a:lstStyle/>
        <a:p>
          <a:endParaRPr lang="cs-CZ"/>
        </a:p>
      </dgm:t>
    </dgm:pt>
    <dgm:pt modelId="{7A94C0CA-F578-4C9E-AAAA-39C3FD2BC49F}" type="sibTrans" cxnId="{625FE30A-8E49-4834-8C1A-A57E872E6EE9}">
      <dgm:prSet/>
      <dgm:spPr/>
      <dgm:t>
        <a:bodyPr/>
        <a:lstStyle/>
        <a:p>
          <a:endParaRPr lang="cs-CZ"/>
        </a:p>
      </dgm:t>
    </dgm:pt>
    <dgm:pt modelId="{9ABD4FC6-9580-4E75-B694-2FC84477BE7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sz="1400" dirty="0"/>
            <a:t>E. Životní prostředí</a:t>
          </a:r>
        </a:p>
      </dgm:t>
    </dgm:pt>
    <dgm:pt modelId="{786A5D41-51E0-4CFC-946C-31D51D0D4041}" type="sibTrans" cxnId="{E8929402-0EB3-4F46-B860-2709FCDC7B6D}">
      <dgm:prSet/>
      <dgm:spPr/>
      <dgm:t>
        <a:bodyPr/>
        <a:lstStyle/>
        <a:p>
          <a:endParaRPr lang="cs-CZ"/>
        </a:p>
      </dgm:t>
    </dgm:pt>
    <dgm:pt modelId="{80752DFD-A37C-4C02-A732-ABA5EE025B0C}" type="parTrans" cxnId="{E8929402-0EB3-4F46-B860-2709FCDC7B6D}">
      <dgm:prSet/>
      <dgm:spPr/>
      <dgm:t>
        <a:bodyPr/>
        <a:lstStyle/>
        <a:p>
          <a:endParaRPr lang="cs-CZ"/>
        </a:p>
      </dgm:t>
    </dgm:pt>
    <dgm:pt modelId="{6A0D87CB-1B9A-4DDB-A0F7-0BE98ACD0037}">
      <dgm:prSet custT="1"/>
      <dgm:spPr>
        <a:solidFill>
          <a:srgbClr val="0070C0"/>
        </a:solidFill>
      </dgm:spPr>
      <dgm:t>
        <a:bodyPr/>
        <a:lstStyle/>
        <a:p>
          <a:r>
            <a:rPr lang="cs-CZ" sz="1100" b="1" dirty="0"/>
            <a:t>E.2</a:t>
          </a:r>
          <a:r>
            <a:rPr lang="cs-CZ" sz="1100" dirty="0"/>
            <a:t> Rozšířením třídění a recyklace odpadů zamezit dalšímu rozšiřování a vzniku nových černých skládek v regionu</a:t>
          </a:r>
        </a:p>
      </dgm:t>
    </dgm:pt>
    <dgm:pt modelId="{3BA3C8CA-C6F1-46CA-86A1-A831AAE844A8}" type="parTrans" cxnId="{0A4E7748-5837-4E59-9BD2-BFB26CF03FEC}">
      <dgm:prSet/>
      <dgm:spPr/>
      <dgm:t>
        <a:bodyPr/>
        <a:lstStyle/>
        <a:p>
          <a:endParaRPr lang="cs-CZ"/>
        </a:p>
      </dgm:t>
    </dgm:pt>
    <dgm:pt modelId="{592A036A-1676-4B00-8096-096F3E42D8E3}" type="sibTrans" cxnId="{0A4E7748-5837-4E59-9BD2-BFB26CF03FEC}">
      <dgm:prSet/>
      <dgm:spPr/>
      <dgm:t>
        <a:bodyPr/>
        <a:lstStyle/>
        <a:p>
          <a:endParaRPr lang="cs-CZ"/>
        </a:p>
      </dgm:t>
    </dgm:pt>
    <dgm:pt modelId="{7377B476-91E2-4730-ABF9-E0DB042498BD}">
      <dgm:prSet custT="1"/>
      <dgm:spPr>
        <a:solidFill>
          <a:srgbClr val="92D050"/>
        </a:solidFill>
      </dgm:spPr>
      <dgm:t>
        <a:bodyPr/>
        <a:lstStyle/>
        <a:p>
          <a:r>
            <a:rPr lang="cs-CZ" sz="1100" b="1" dirty="0"/>
            <a:t>E.2.1 </a:t>
          </a:r>
          <a:r>
            <a:rPr lang="cs-CZ" sz="1100" dirty="0"/>
            <a:t>Šetrné nakládání a hospodaření s odpady </a:t>
          </a:r>
        </a:p>
      </dgm:t>
    </dgm:pt>
    <dgm:pt modelId="{8897DB18-A0E6-4BF0-93AB-D5B71345B6FD}" type="parTrans" cxnId="{1C3B25C7-A4B2-45E4-BE86-6211F57D24C5}">
      <dgm:prSet/>
      <dgm:spPr/>
      <dgm:t>
        <a:bodyPr/>
        <a:lstStyle/>
        <a:p>
          <a:endParaRPr lang="cs-CZ"/>
        </a:p>
      </dgm:t>
    </dgm:pt>
    <dgm:pt modelId="{2C7F9821-906F-4623-8638-52337B76E084}" type="sibTrans" cxnId="{1C3B25C7-A4B2-45E4-BE86-6211F57D24C5}">
      <dgm:prSet/>
      <dgm:spPr/>
      <dgm:t>
        <a:bodyPr/>
        <a:lstStyle/>
        <a:p>
          <a:endParaRPr lang="cs-CZ"/>
        </a:p>
      </dgm:t>
    </dgm:pt>
    <dgm:pt modelId="{A65E29BC-62D9-470D-A174-408A9EC4D391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E.1.1.2 </a:t>
          </a:r>
          <a:r>
            <a:rPr lang="cs-CZ" sz="1100" dirty="0"/>
            <a:t>Udržitelné obhospodařování krajiny</a:t>
          </a:r>
        </a:p>
      </dgm:t>
    </dgm:pt>
    <dgm:pt modelId="{6527D663-58C9-4CD2-A98F-81248840C07C}" type="parTrans" cxnId="{BEBAA8FB-657F-4FDA-A1DE-E6651E27AE4F}">
      <dgm:prSet/>
      <dgm:spPr/>
      <dgm:t>
        <a:bodyPr/>
        <a:lstStyle/>
        <a:p>
          <a:endParaRPr lang="cs-CZ"/>
        </a:p>
      </dgm:t>
    </dgm:pt>
    <dgm:pt modelId="{F86AF4A3-A191-4AE6-B2EC-F1E0709F3A58}" type="sibTrans" cxnId="{BEBAA8FB-657F-4FDA-A1DE-E6651E27AE4F}">
      <dgm:prSet/>
      <dgm:spPr/>
      <dgm:t>
        <a:bodyPr/>
        <a:lstStyle/>
        <a:p>
          <a:endParaRPr lang="cs-CZ"/>
        </a:p>
      </dgm:t>
    </dgm:pt>
    <dgm:pt modelId="{66C1047B-816C-416B-89D3-0DAF6A39C38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E.2.1.1 </a:t>
          </a:r>
          <a:r>
            <a:rPr lang="cs-CZ" sz="1100" dirty="0"/>
            <a:t>Zkvalitnění hospodaření s odpady</a:t>
          </a:r>
        </a:p>
      </dgm:t>
    </dgm:pt>
    <dgm:pt modelId="{B6AD864B-8666-4A79-97BA-5262934E4005}" type="sibTrans" cxnId="{8D95A5CF-9827-4D26-9ECB-E179790A6654}">
      <dgm:prSet/>
      <dgm:spPr/>
      <dgm:t>
        <a:bodyPr/>
        <a:lstStyle/>
        <a:p>
          <a:endParaRPr lang="cs-CZ"/>
        </a:p>
      </dgm:t>
    </dgm:pt>
    <dgm:pt modelId="{077A1042-771F-41B6-9A20-B0E7670E84AB}" type="parTrans" cxnId="{8D95A5CF-9827-4D26-9ECB-E179790A6654}">
      <dgm:prSet/>
      <dgm:spPr/>
      <dgm:t>
        <a:bodyPr/>
        <a:lstStyle/>
        <a:p>
          <a:endParaRPr lang="cs-CZ"/>
        </a:p>
      </dgm:t>
    </dgm:pt>
    <dgm:pt modelId="{DE720245-62C9-4260-8A40-434E04C1A0E3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b="1" dirty="0"/>
            <a:t>E.2.1.2 </a:t>
          </a:r>
          <a:r>
            <a:rPr lang="cs-CZ" sz="1100" dirty="0"/>
            <a:t>Revitalizace černých skládek a zátěží</a:t>
          </a:r>
        </a:p>
      </dgm:t>
    </dgm:pt>
    <dgm:pt modelId="{63994F9D-8913-4899-8766-EA181AB42707}" type="parTrans" cxnId="{B22CD0E4-113B-4F93-B15F-88C87B0E7EF1}">
      <dgm:prSet/>
      <dgm:spPr/>
      <dgm:t>
        <a:bodyPr/>
        <a:lstStyle/>
        <a:p>
          <a:endParaRPr lang="cs-CZ"/>
        </a:p>
      </dgm:t>
    </dgm:pt>
    <dgm:pt modelId="{E99890A8-B684-4ADC-98A9-C90DFFFEBA44}" type="sibTrans" cxnId="{B22CD0E4-113B-4F93-B15F-88C87B0E7EF1}">
      <dgm:prSet/>
      <dgm:spPr/>
      <dgm:t>
        <a:bodyPr/>
        <a:lstStyle/>
        <a:p>
          <a:endParaRPr lang="cs-CZ"/>
        </a:p>
      </dgm:t>
    </dgm:pt>
    <dgm:pt modelId="{47E30229-BFBA-4B25-A771-BE0ACC9D6720}">
      <dgm:prSet custT="1"/>
      <dgm:spPr>
        <a:solidFill>
          <a:srgbClr val="0070C0"/>
        </a:solidFill>
      </dgm:spPr>
      <dgm:t>
        <a:bodyPr/>
        <a:lstStyle/>
        <a:p>
          <a:r>
            <a:rPr lang="cs-CZ" sz="1100"/>
            <a:t>E.3 Zvyšováním enviromentální odpovědnosti a vzdělanosti k udržitelnému nakládání s přírodními zdroji</a:t>
          </a:r>
        </a:p>
      </dgm:t>
    </dgm:pt>
    <dgm:pt modelId="{6DDAD4C0-82A4-48A3-AED3-1542122C484C}" type="parTrans" cxnId="{C00FAC31-19F9-4F90-B008-01F708DABD45}">
      <dgm:prSet/>
      <dgm:spPr/>
      <dgm:t>
        <a:bodyPr/>
        <a:lstStyle/>
        <a:p>
          <a:endParaRPr lang="cs-CZ"/>
        </a:p>
      </dgm:t>
    </dgm:pt>
    <dgm:pt modelId="{92A5E8DC-C885-4F96-AD09-ECC3C0C78CBE}" type="sibTrans" cxnId="{C00FAC31-19F9-4F90-B008-01F708DABD45}">
      <dgm:prSet/>
      <dgm:spPr/>
      <dgm:t>
        <a:bodyPr/>
        <a:lstStyle/>
        <a:p>
          <a:endParaRPr lang="cs-CZ"/>
        </a:p>
      </dgm:t>
    </dgm:pt>
    <dgm:pt modelId="{88B4CB52-EA7D-438C-A572-21DBD6605E6C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dirty="0"/>
            <a:t>E.1.1.3 Zlepšování vodního režimu v krajině a hospodaření s vodou</a:t>
          </a:r>
        </a:p>
      </dgm:t>
    </dgm:pt>
    <dgm:pt modelId="{567C6F75-7A67-4A63-BC5A-D125CFB6B85D}" type="parTrans" cxnId="{DA6AB299-6553-44A4-9BCC-D70079A98E16}">
      <dgm:prSet/>
      <dgm:spPr/>
      <dgm:t>
        <a:bodyPr/>
        <a:lstStyle/>
        <a:p>
          <a:endParaRPr lang="cs-CZ"/>
        </a:p>
      </dgm:t>
    </dgm:pt>
    <dgm:pt modelId="{E5300F33-0166-45A7-AB96-DB4F1C77EBCB}" type="sibTrans" cxnId="{DA6AB299-6553-44A4-9BCC-D70079A98E16}">
      <dgm:prSet/>
      <dgm:spPr/>
      <dgm:t>
        <a:bodyPr/>
        <a:lstStyle/>
        <a:p>
          <a:endParaRPr lang="cs-CZ"/>
        </a:p>
      </dgm:t>
    </dgm:pt>
    <dgm:pt modelId="{05EA4023-E45F-45A7-A824-FA3A73FE2BF3}">
      <dgm:prSet custT="1"/>
      <dgm:spPr>
        <a:solidFill>
          <a:srgbClr val="92D050"/>
        </a:solidFill>
      </dgm:spPr>
      <dgm:t>
        <a:bodyPr/>
        <a:lstStyle/>
        <a:p>
          <a:r>
            <a:rPr lang="cs-CZ" sz="1100" dirty="0"/>
            <a:t>E.3.1 Udržitelné nakládání s přírodními zdroji a posilování environmentální vzdělanosti</a:t>
          </a:r>
        </a:p>
      </dgm:t>
    </dgm:pt>
    <dgm:pt modelId="{47FE1693-1088-48F3-9780-B6EFABB70043}" type="parTrans" cxnId="{392D09BE-0A62-445E-8A79-6F051A9025C3}">
      <dgm:prSet/>
      <dgm:spPr/>
      <dgm:t>
        <a:bodyPr/>
        <a:lstStyle/>
        <a:p>
          <a:endParaRPr lang="cs-CZ"/>
        </a:p>
      </dgm:t>
    </dgm:pt>
    <dgm:pt modelId="{419A7170-EF7B-4B0A-9392-91098CE33811}" type="sibTrans" cxnId="{392D09BE-0A62-445E-8A79-6F051A9025C3}">
      <dgm:prSet/>
      <dgm:spPr/>
      <dgm:t>
        <a:bodyPr/>
        <a:lstStyle/>
        <a:p>
          <a:endParaRPr lang="cs-CZ"/>
        </a:p>
      </dgm:t>
    </dgm:pt>
    <dgm:pt modelId="{CBDC82C6-AEA4-40A2-A103-2ADF49F1E3B0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dirty="0"/>
            <a:t>E.3.1.1 Udržitelné nakládání s přírodními zdroji</a:t>
          </a:r>
        </a:p>
      </dgm:t>
    </dgm:pt>
    <dgm:pt modelId="{D080E7EA-098E-4F94-85EC-5E82EAE62AE5}" type="parTrans" cxnId="{40B9694A-FE2D-43E6-947C-256EDA245708}">
      <dgm:prSet/>
      <dgm:spPr/>
      <dgm:t>
        <a:bodyPr/>
        <a:lstStyle/>
        <a:p>
          <a:endParaRPr lang="cs-CZ"/>
        </a:p>
      </dgm:t>
    </dgm:pt>
    <dgm:pt modelId="{7903523A-2BA8-43F6-8D70-9EF93F6FF365}" type="sibTrans" cxnId="{40B9694A-FE2D-43E6-947C-256EDA245708}">
      <dgm:prSet/>
      <dgm:spPr/>
      <dgm:t>
        <a:bodyPr/>
        <a:lstStyle/>
        <a:p>
          <a:endParaRPr lang="cs-CZ"/>
        </a:p>
      </dgm:t>
    </dgm:pt>
    <dgm:pt modelId="{E9A637E5-3CD5-4FF6-8135-5C5BC083EAD1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1100" dirty="0"/>
            <a:t>E.3.1.2 Vzdělávání, informovanost, výchova a zapojování veřejnosti v oblasti životního prostředí</a:t>
          </a:r>
        </a:p>
      </dgm:t>
    </dgm:pt>
    <dgm:pt modelId="{C171B3F0-9DA4-40AD-9DE0-D93E2A45DE57}" type="parTrans" cxnId="{201AD2E6-1EC2-4B1D-89CB-120C4591F8AD}">
      <dgm:prSet/>
      <dgm:spPr/>
      <dgm:t>
        <a:bodyPr/>
        <a:lstStyle/>
        <a:p>
          <a:endParaRPr lang="cs-CZ"/>
        </a:p>
      </dgm:t>
    </dgm:pt>
    <dgm:pt modelId="{D1008BB2-5433-4765-A742-BA9720BC9AC2}" type="sibTrans" cxnId="{201AD2E6-1EC2-4B1D-89CB-120C4591F8AD}">
      <dgm:prSet/>
      <dgm:spPr/>
      <dgm:t>
        <a:bodyPr/>
        <a:lstStyle/>
        <a:p>
          <a:endParaRPr lang="cs-CZ"/>
        </a:p>
      </dgm:t>
    </dgm:pt>
    <dgm:pt modelId="{6EF7679E-45A8-43E4-9669-B6DE27292A6F}" type="pres">
      <dgm:prSet presAssocID="{F0F1F47E-BB49-4D27-9212-257EB97ED4B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DE0290-571A-4A97-8DD2-06A078A96657}" type="pres">
      <dgm:prSet presAssocID="{F0F1F47E-BB49-4D27-9212-257EB97ED4B5}" presName="hierFlow" presStyleCnt="0"/>
      <dgm:spPr/>
    </dgm:pt>
    <dgm:pt modelId="{DBB90FD2-D946-4B52-9D62-C20FAE1798AB}" type="pres">
      <dgm:prSet presAssocID="{F0F1F47E-BB49-4D27-9212-257EB97ED4B5}" presName="firstBuf" presStyleCnt="0"/>
      <dgm:spPr/>
    </dgm:pt>
    <dgm:pt modelId="{0570E8AF-E753-440D-94E5-DBF64F0C2E4F}" type="pres">
      <dgm:prSet presAssocID="{F0F1F47E-BB49-4D27-9212-257EB97ED4B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4799FF6-6EC4-4693-B877-79162144BA10}" type="pres">
      <dgm:prSet presAssocID="{9ABD4FC6-9580-4E75-B694-2FC84477BE7F}" presName="Name14" presStyleCnt="0"/>
      <dgm:spPr/>
    </dgm:pt>
    <dgm:pt modelId="{C44DD8D3-51C9-49BC-A34C-E445E50BDFBF}" type="pres">
      <dgm:prSet presAssocID="{9ABD4FC6-9580-4E75-B694-2FC84477BE7F}" presName="level1Shape" presStyleLbl="node0" presStyleIdx="0" presStyleCnt="1" custScaleX="2000000" custScaleY="971871" custLinFactY="-200000" custLinFactNeighborX="-44192" custLinFactNeighborY="-27860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4DC441-4702-4866-9524-4E819D186D1B}" type="pres">
      <dgm:prSet presAssocID="{9ABD4FC6-9580-4E75-B694-2FC84477BE7F}" presName="hierChild2" presStyleCnt="0"/>
      <dgm:spPr/>
    </dgm:pt>
    <dgm:pt modelId="{0A5E0824-4373-4424-A843-F490163D9F65}" type="pres">
      <dgm:prSet presAssocID="{0157B2AA-517B-476A-B75A-FFFA01FEA7B2}" presName="Name19" presStyleLbl="parChTrans1D2" presStyleIdx="0" presStyleCnt="3"/>
      <dgm:spPr/>
      <dgm:t>
        <a:bodyPr/>
        <a:lstStyle/>
        <a:p>
          <a:endParaRPr lang="cs-CZ"/>
        </a:p>
      </dgm:t>
    </dgm:pt>
    <dgm:pt modelId="{B651A858-6EBA-42CB-A896-678A6AB0AAF4}" type="pres">
      <dgm:prSet presAssocID="{7F3B240B-74D0-451E-B903-86E81A36809D}" presName="Name21" presStyleCnt="0"/>
      <dgm:spPr/>
    </dgm:pt>
    <dgm:pt modelId="{44F8F547-174F-4464-95B9-2F7876547853}" type="pres">
      <dgm:prSet presAssocID="{7F3B240B-74D0-451E-B903-86E81A36809D}" presName="level2Shape" presStyleLbl="node2" presStyleIdx="0" presStyleCnt="3" custScaleX="2000000" custScaleY="2000000" custLinFactX="-100000" custLinFactY="-78050" custLinFactNeighborX="-163299" custLinFactNeighborY="-100000"/>
      <dgm:spPr/>
      <dgm:t>
        <a:bodyPr/>
        <a:lstStyle/>
        <a:p>
          <a:endParaRPr lang="cs-CZ"/>
        </a:p>
      </dgm:t>
    </dgm:pt>
    <dgm:pt modelId="{85E18600-87C6-4973-AB88-45717D5E62BB}" type="pres">
      <dgm:prSet presAssocID="{7F3B240B-74D0-451E-B903-86E81A36809D}" presName="hierChild3" presStyleCnt="0"/>
      <dgm:spPr/>
    </dgm:pt>
    <dgm:pt modelId="{518E2E51-0DB6-46F1-B20A-B1C52BC501E9}" type="pres">
      <dgm:prSet presAssocID="{ED9BE622-0596-4CE5-AA48-630D85E620C3}" presName="Name19" presStyleLbl="parChTrans1D3" presStyleIdx="0" presStyleCnt="3"/>
      <dgm:spPr/>
      <dgm:t>
        <a:bodyPr/>
        <a:lstStyle/>
        <a:p>
          <a:endParaRPr lang="cs-CZ"/>
        </a:p>
      </dgm:t>
    </dgm:pt>
    <dgm:pt modelId="{1F2BDC19-5134-4D2B-B9E5-63CFF9CA9C56}" type="pres">
      <dgm:prSet presAssocID="{15AA9773-D3FD-4401-BC3E-238B850BC048}" presName="Name21" presStyleCnt="0"/>
      <dgm:spPr/>
    </dgm:pt>
    <dgm:pt modelId="{7B391D21-77EB-44E3-A767-F09664B8AF84}" type="pres">
      <dgm:prSet presAssocID="{15AA9773-D3FD-4401-BC3E-238B850BC048}" presName="level2Shape" presStyleLbl="node3" presStyleIdx="0" presStyleCnt="3" custScaleX="1964110" custScaleY="1047127" custLinFactX="-100000" custLinFactNeighborX="-160978" custLinFactNeighborY="33600"/>
      <dgm:spPr/>
      <dgm:t>
        <a:bodyPr/>
        <a:lstStyle/>
        <a:p>
          <a:endParaRPr lang="cs-CZ"/>
        </a:p>
      </dgm:t>
    </dgm:pt>
    <dgm:pt modelId="{DB252370-2B5F-4A54-8680-12E510693353}" type="pres">
      <dgm:prSet presAssocID="{15AA9773-D3FD-4401-BC3E-238B850BC048}" presName="hierChild3" presStyleCnt="0"/>
      <dgm:spPr/>
    </dgm:pt>
    <dgm:pt modelId="{4B1C3C51-4E0A-40A3-8203-E67B4689A1EA}" type="pres">
      <dgm:prSet presAssocID="{4D85BC4D-E1B1-415A-AC11-84A12747FD5C}" presName="Name19" presStyleLbl="parChTrans1D4" presStyleIdx="0" presStyleCnt="7"/>
      <dgm:spPr/>
      <dgm:t>
        <a:bodyPr/>
        <a:lstStyle/>
        <a:p>
          <a:endParaRPr lang="cs-CZ"/>
        </a:p>
      </dgm:t>
    </dgm:pt>
    <dgm:pt modelId="{DB300E98-92AD-4F81-8FC7-8EC96B021203}" type="pres">
      <dgm:prSet presAssocID="{1EFDF9FB-39AB-4B36-86FC-625A9469F782}" presName="Name21" presStyleCnt="0"/>
      <dgm:spPr/>
    </dgm:pt>
    <dgm:pt modelId="{B0E3C17E-1DF7-4E58-B641-D5C2FF83BFFC}" type="pres">
      <dgm:prSet presAssocID="{1EFDF9FB-39AB-4B36-86FC-625A9469F782}" presName="level2Shape" presStyleLbl="node4" presStyleIdx="0" presStyleCnt="7" custScaleX="2000000" custScaleY="1087481" custLinFactX="-100000" custLinFactY="60382" custLinFactNeighborX="-131699" custLinFactNeighborY="100000"/>
      <dgm:spPr/>
      <dgm:t>
        <a:bodyPr/>
        <a:lstStyle/>
        <a:p>
          <a:endParaRPr lang="cs-CZ"/>
        </a:p>
      </dgm:t>
    </dgm:pt>
    <dgm:pt modelId="{6E9C8089-83CA-4E54-BA16-10BE37CC6EF2}" type="pres">
      <dgm:prSet presAssocID="{1EFDF9FB-39AB-4B36-86FC-625A9469F782}" presName="hierChild3" presStyleCnt="0"/>
      <dgm:spPr/>
    </dgm:pt>
    <dgm:pt modelId="{E87377E4-FDAC-4606-8557-16E05DC1F39D}" type="pres">
      <dgm:prSet presAssocID="{6527D663-58C9-4CD2-A98F-81248840C07C}" presName="Name19" presStyleLbl="parChTrans1D4" presStyleIdx="1" presStyleCnt="7"/>
      <dgm:spPr/>
      <dgm:t>
        <a:bodyPr/>
        <a:lstStyle/>
        <a:p>
          <a:endParaRPr lang="cs-CZ"/>
        </a:p>
      </dgm:t>
    </dgm:pt>
    <dgm:pt modelId="{89C04C4E-41A6-4AB3-8D74-834FC61FF733}" type="pres">
      <dgm:prSet presAssocID="{A65E29BC-62D9-470D-A174-408A9EC4D391}" presName="Name21" presStyleCnt="0"/>
      <dgm:spPr/>
    </dgm:pt>
    <dgm:pt modelId="{BE9D54E2-BFB8-4086-AC2F-6E577357769E}" type="pres">
      <dgm:prSet presAssocID="{A65E29BC-62D9-470D-A174-408A9EC4D391}" presName="level2Shape" presStyleLbl="node4" presStyleIdx="1" presStyleCnt="7" custScaleX="2000000" custScaleY="946324" custLinFactX="-100000" custLinFactY="127227" custLinFactNeighborX="-131699" custLinFactNeighborY="200000"/>
      <dgm:spPr/>
      <dgm:t>
        <a:bodyPr/>
        <a:lstStyle/>
        <a:p>
          <a:endParaRPr lang="cs-CZ"/>
        </a:p>
      </dgm:t>
    </dgm:pt>
    <dgm:pt modelId="{393EAA13-9D0A-437A-A00B-B687422AEE30}" type="pres">
      <dgm:prSet presAssocID="{A65E29BC-62D9-470D-A174-408A9EC4D391}" presName="hierChild3" presStyleCnt="0"/>
      <dgm:spPr/>
    </dgm:pt>
    <dgm:pt modelId="{01BDAB49-39FE-4BB4-A3C9-43BC199F7222}" type="pres">
      <dgm:prSet presAssocID="{567C6F75-7A67-4A63-BC5A-D125CFB6B85D}" presName="Name19" presStyleLbl="parChTrans1D4" presStyleIdx="2" presStyleCnt="7"/>
      <dgm:spPr/>
      <dgm:t>
        <a:bodyPr/>
        <a:lstStyle/>
        <a:p>
          <a:endParaRPr lang="cs-CZ"/>
        </a:p>
      </dgm:t>
    </dgm:pt>
    <dgm:pt modelId="{FA9B086A-2984-42B0-869C-CE5277B89B0B}" type="pres">
      <dgm:prSet presAssocID="{88B4CB52-EA7D-438C-A572-21DBD6605E6C}" presName="Name21" presStyleCnt="0"/>
      <dgm:spPr/>
    </dgm:pt>
    <dgm:pt modelId="{1980848A-681C-4F4B-AFAC-BF6675FBB1F5}" type="pres">
      <dgm:prSet presAssocID="{88B4CB52-EA7D-438C-A572-21DBD6605E6C}" presName="level2Shape" presStyleLbl="node4" presStyleIdx="2" presStyleCnt="7" custScaleX="2000000" custScaleY="1020612" custLinFactX="-100000" custLinFactY="200000" custLinFactNeighborX="-131699" custLinFactNeighborY="219507"/>
      <dgm:spPr/>
      <dgm:t>
        <a:bodyPr/>
        <a:lstStyle/>
        <a:p>
          <a:endParaRPr lang="cs-CZ"/>
        </a:p>
      </dgm:t>
    </dgm:pt>
    <dgm:pt modelId="{EE533878-0D48-4F2B-B8B0-5BBB19F99E5E}" type="pres">
      <dgm:prSet presAssocID="{88B4CB52-EA7D-438C-A572-21DBD6605E6C}" presName="hierChild3" presStyleCnt="0"/>
      <dgm:spPr/>
    </dgm:pt>
    <dgm:pt modelId="{D2A7ABCA-9182-4B49-A09D-3F4B2FD1ACB5}" type="pres">
      <dgm:prSet presAssocID="{3BA3C8CA-C6F1-46CA-86A1-A831AAE844A8}" presName="Name19" presStyleLbl="parChTrans1D2" presStyleIdx="1" presStyleCnt="3"/>
      <dgm:spPr/>
      <dgm:t>
        <a:bodyPr/>
        <a:lstStyle/>
        <a:p>
          <a:endParaRPr lang="cs-CZ"/>
        </a:p>
      </dgm:t>
    </dgm:pt>
    <dgm:pt modelId="{92191F84-9604-45D4-9497-7F680E917DAE}" type="pres">
      <dgm:prSet presAssocID="{6A0D87CB-1B9A-4DDB-A0F7-0BE98ACD0037}" presName="Name21" presStyleCnt="0"/>
      <dgm:spPr/>
    </dgm:pt>
    <dgm:pt modelId="{CE2F46B6-FFBA-40FD-81D2-397A02BD468B}" type="pres">
      <dgm:prSet presAssocID="{6A0D87CB-1B9A-4DDB-A0F7-0BE98ACD0037}" presName="level2Shape" presStyleLbl="node2" presStyleIdx="1" presStyleCnt="3" custScaleX="2000000" custScaleY="2000000" custLinFactY="-79101" custLinFactNeighborX="-40654" custLinFactNeighborY="-100000"/>
      <dgm:spPr/>
      <dgm:t>
        <a:bodyPr/>
        <a:lstStyle/>
        <a:p>
          <a:endParaRPr lang="cs-CZ"/>
        </a:p>
      </dgm:t>
    </dgm:pt>
    <dgm:pt modelId="{D1B3B90E-3DEA-4A02-9B46-17A1CDA6620D}" type="pres">
      <dgm:prSet presAssocID="{6A0D87CB-1B9A-4DDB-A0F7-0BE98ACD0037}" presName="hierChild3" presStyleCnt="0"/>
      <dgm:spPr/>
    </dgm:pt>
    <dgm:pt modelId="{C9C69CAF-E079-4991-ADE9-BBB8772AA22A}" type="pres">
      <dgm:prSet presAssocID="{8897DB18-A0E6-4BF0-93AB-D5B71345B6FD}" presName="Name19" presStyleLbl="parChTrans1D3" presStyleIdx="1" presStyleCnt="3"/>
      <dgm:spPr/>
      <dgm:t>
        <a:bodyPr/>
        <a:lstStyle/>
        <a:p>
          <a:endParaRPr lang="cs-CZ"/>
        </a:p>
      </dgm:t>
    </dgm:pt>
    <dgm:pt modelId="{061B5BFB-9C52-45C8-A1C1-5F6A2F866A3A}" type="pres">
      <dgm:prSet presAssocID="{7377B476-91E2-4730-ABF9-E0DB042498BD}" presName="Name21" presStyleCnt="0"/>
      <dgm:spPr/>
    </dgm:pt>
    <dgm:pt modelId="{95821280-C813-4DC0-ABB4-303CC0B8DDC4}" type="pres">
      <dgm:prSet presAssocID="{7377B476-91E2-4730-ABF9-E0DB042498BD}" presName="level2Shape" presStyleLbl="node3" presStyleIdx="1" presStyleCnt="3" custScaleX="1953104" custScaleY="913799" custLinFactNeighborX="-40452" custLinFactNeighborY="46085"/>
      <dgm:spPr/>
      <dgm:t>
        <a:bodyPr/>
        <a:lstStyle/>
        <a:p>
          <a:endParaRPr lang="cs-CZ"/>
        </a:p>
      </dgm:t>
    </dgm:pt>
    <dgm:pt modelId="{43EDB40D-2F73-446F-ADAD-5A3EEA2FB3E5}" type="pres">
      <dgm:prSet presAssocID="{7377B476-91E2-4730-ABF9-E0DB042498BD}" presName="hierChild3" presStyleCnt="0"/>
      <dgm:spPr/>
    </dgm:pt>
    <dgm:pt modelId="{F207D1D7-60AE-4202-B241-A2F4FEFA25C4}" type="pres">
      <dgm:prSet presAssocID="{077A1042-771F-41B6-9A20-B0E7670E84AB}" presName="Name19" presStyleLbl="parChTrans1D4" presStyleIdx="3" presStyleCnt="7"/>
      <dgm:spPr/>
      <dgm:t>
        <a:bodyPr/>
        <a:lstStyle/>
        <a:p>
          <a:endParaRPr lang="cs-CZ"/>
        </a:p>
      </dgm:t>
    </dgm:pt>
    <dgm:pt modelId="{B1ECA617-269A-4DD5-95FA-D359A3E9CC7C}" type="pres">
      <dgm:prSet presAssocID="{66C1047B-816C-416B-89D3-0DAF6A39C384}" presName="Name21" presStyleCnt="0"/>
      <dgm:spPr/>
    </dgm:pt>
    <dgm:pt modelId="{96DB326B-8D79-4634-9497-12A0E85682C5}" type="pres">
      <dgm:prSet presAssocID="{66C1047B-816C-416B-89D3-0DAF6A39C384}" presName="level2Shape" presStyleLbl="node4" presStyleIdx="3" presStyleCnt="7" custScaleX="1945366" custScaleY="875275" custLinFactY="100000" custLinFactNeighborX="-59900" custLinFactNeighborY="193711"/>
      <dgm:spPr/>
      <dgm:t>
        <a:bodyPr/>
        <a:lstStyle/>
        <a:p>
          <a:endParaRPr lang="cs-CZ"/>
        </a:p>
      </dgm:t>
    </dgm:pt>
    <dgm:pt modelId="{9F0E69EA-551D-4511-A637-C87E6441B36F}" type="pres">
      <dgm:prSet presAssocID="{66C1047B-816C-416B-89D3-0DAF6A39C384}" presName="hierChild3" presStyleCnt="0"/>
      <dgm:spPr/>
    </dgm:pt>
    <dgm:pt modelId="{FA1586FF-38BE-4B9D-A338-E8267E5C5834}" type="pres">
      <dgm:prSet presAssocID="{63994F9D-8913-4899-8766-EA181AB42707}" presName="Name19" presStyleLbl="parChTrans1D4" presStyleIdx="4" presStyleCnt="7"/>
      <dgm:spPr/>
      <dgm:t>
        <a:bodyPr/>
        <a:lstStyle/>
        <a:p>
          <a:endParaRPr lang="cs-CZ"/>
        </a:p>
      </dgm:t>
    </dgm:pt>
    <dgm:pt modelId="{B0230319-02A3-4BB7-8A03-72A3E06026CF}" type="pres">
      <dgm:prSet presAssocID="{DE720245-62C9-4260-8A40-434E04C1A0E3}" presName="Name21" presStyleCnt="0"/>
      <dgm:spPr/>
    </dgm:pt>
    <dgm:pt modelId="{B1266FED-32FC-4ABE-AA90-5208BF049142}" type="pres">
      <dgm:prSet presAssocID="{DE720245-62C9-4260-8A40-434E04C1A0E3}" presName="level2Shape" presStyleLbl="node4" presStyleIdx="4" presStyleCnt="7" custScaleX="1985983" custScaleY="1028394" custLinFactY="200000" custLinFactNeighborX="-39592" custLinFactNeighborY="257040"/>
      <dgm:spPr/>
      <dgm:t>
        <a:bodyPr/>
        <a:lstStyle/>
        <a:p>
          <a:endParaRPr lang="cs-CZ"/>
        </a:p>
      </dgm:t>
    </dgm:pt>
    <dgm:pt modelId="{4A4CF7A6-BC49-498F-9F31-D5239D69E98E}" type="pres">
      <dgm:prSet presAssocID="{DE720245-62C9-4260-8A40-434E04C1A0E3}" presName="hierChild3" presStyleCnt="0"/>
      <dgm:spPr/>
    </dgm:pt>
    <dgm:pt modelId="{1F02FC89-87A0-4751-BC6D-07F84AE21DFD}" type="pres">
      <dgm:prSet presAssocID="{6DDAD4C0-82A4-48A3-AED3-1542122C484C}" presName="Name19" presStyleLbl="parChTrans1D2" presStyleIdx="2" presStyleCnt="3"/>
      <dgm:spPr/>
      <dgm:t>
        <a:bodyPr/>
        <a:lstStyle/>
        <a:p>
          <a:endParaRPr lang="cs-CZ"/>
        </a:p>
      </dgm:t>
    </dgm:pt>
    <dgm:pt modelId="{C3649117-C03B-4AD7-B9D9-ECA2A8940825}" type="pres">
      <dgm:prSet presAssocID="{47E30229-BFBA-4B25-A771-BE0ACC9D6720}" presName="Name21" presStyleCnt="0"/>
      <dgm:spPr/>
    </dgm:pt>
    <dgm:pt modelId="{7F97575B-4F3E-4975-B0DE-B98D66FF2152}" type="pres">
      <dgm:prSet presAssocID="{47E30229-BFBA-4B25-A771-BE0ACC9D6720}" presName="level2Shape" presStyleLbl="node2" presStyleIdx="2" presStyleCnt="3" custScaleX="2000000" custScaleY="2000000" custLinFactX="53291" custLinFactY="-72453" custLinFactNeighborX="100000" custLinFactNeighborY="-100000"/>
      <dgm:spPr/>
      <dgm:t>
        <a:bodyPr/>
        <a:lstStyle/>
        <a:p>
          <a:endParaRPr lang="cs-CZ"/>
        </a:p>
      </dgm:t>
    </dgm:pt>
    <dgm:pt modelId="{49C55282-4A19-4085-BEE2-B3101FE1CB24}" type="pres">
      <dgm:prSet presAssocID="{47E30229-BFBA-4B25-A771-BE0ACC9D6720}" presName="hierChild3" presStyleCnt="0"/>
      <dgm:spPr/>
    </dgm:pt>
    <dgm:pt modelId="{777A2B1A-4EF3-4D0A-9B8F-441B543E29A7}" type="pres">
      <dgm:prSet presAssocID="{47FE1693-1088-48F3-9780-B6EFABB70043}" presName="Name19" presStyleLbl="parChTrans1D3" presStyleIdx="2" presStyleCnt="3"/>
      <dgm:spPr/>
      <dgm:t>
        <a:bodyPr/>
        <a:lstStyle/>
        <a:p>
          <a:endParaRPr lang="cs-CZ"/>
        </a:p>
      </dgm:t>
    </dgm:pt>
    <dgm:pt modelId="{3AD11D79-A670-45A4-B71F-EC0D56638479}" type="pres">
      <dgm:prSet presAssocID="{05EA4023-E45F-45A7-A824-FA3A73FE2BF3}" presName="Name21" presStyleCnt="0"/>
      <dgm:spPr/>
    </dgm:pt>
    <dgm:pt modelId="{8DCD5D4C-FB12-429B-9F9A-DBA128AFA9C1}" type="pres">
      <dgm:prSet presAssocID="{05EA4023-E45F-45A7-A824-FA3A73FE2BF3}" presName="level2Shape" presStyleLbl="node3" presStyleIdx="2" presStyleCnt="3" custScaleX="2000000" custScaleY="1306455" custLinFactX="53292" custLinFactNeighborX="100000" custLinFactNeighborY="76646"/>
      <dgm:spPr/>
      <dgm:t>
        <a:bodyPr/>
        <a:lstStyle/>
        <a:p>
          <a:endParaRPr lang="cs-CZ"/>
        </a:p>
      </dgm:t>
    </dgm:pt>
    <dgm:pt modelId="{4C8BA9CC-6AC9-4E44-B560-99206489A0A5}" type="pres">
      <dgm:prSet presAssocID="{05EA4023-E45F-45A7-A824-FA3A73FE2BF3}" presName="hierChild3" presStyleCnt="0"/>
      <dgm:spPr/>
    </dgm:pt>
    <dgm:pt modelId="{26395797-465E-42E6-9598-C58D4DAF451F}" type="pres">
      <dgm:prSet presAssocID="{D080E7EA-098E-4F94-85EC-5E82EAE62AE5}" presName="Name19" presStyleLbl="parChTrans1D4" presStyleIdx="5" presStyleCnt="7"/>
      <dgm:spPr/>
      <dgm:t>
        <a:bodyPr/>
        <a:lstStyle/>
        <a:p>
          <a:endParaRPr lang="cs-CZ"/>
        </a:p>
      </dgm:t>
    </dgm:pt>
    <dgm:pt modelId="{AE64CC5C-F1C7-4545-9E86-6060C385E901}" type="pres">
      <dgm:prSet presAssocID="{CBDC82C6-AEA4-40A2-A103-2ADF49F1E3B0}" presName="Name21" presStyleCnt="0"/>
      <dgm:spPr/>
    </dgm:pt>
    <dgm:pt modelId="{9C0DC20F-9536-433C-A71A-00A5BE1E7B33}" type="pres">
      <dgm:prSet presAssocID="{CBDC82C6-AEA4-40A2-A103-2ADF49F1E3B0}" presName="level2Shape" presStyleLbl="node4" presStyleIdx="5" presStyleCnt="7" custScaleX="2000000" custScaleY="850805" custLinFactX="66532" custLinFactY="100000" custLinFactNeighborX="100000" custLinFactNeighborY="124635"/>
      <dgm:spPr/>
      <dgm:t>
        <a:bodyPr/>
        <a:lstStyle/>
        <a:p>
          <a:endParaRPr lang="cs-CZ"/>
        </a:p>
      </dgm:t>
    </dgm:pt>
    <dgm:pt modelId="{EC134DD0-70B0-46F6-B338-A6C59CC97167}" type="pres">
      <dgm:prSet presAssocID="{CBDC82C6-AEA4-40A2-A103-2ADF49F1E3B0}" presName="hierChild3" presStyleCnt="0"/>
      <dgm:spPr/>
    </dgm:pt>
    <dgm:pt modelId="{C0316917-35DD-4E94-9361-6A8BC7C8837F}" type="pres">
      <dgm:prSet presAssocID="{C171B3F0-9DA4-40AD-9DE0-D93E2A45DE57}" presName="Name19" presStyleLbl="parChTrans1D4" presStyleIdx="6" presStyleCnt="7"/>
      <dgm:spPr/>
      <dgm:t>
        <a:bodyPr/>
        <a:lstStyle/>
        <a:p>
          <a:endParaRPr lang="cs-CZ"/>
        </a:p>
      </dgm:t>
    </dgm:pt>
    <dgm:pt modelId="{D271AA77-7516-4C55-BD7C-2E443C03FAEE}" type="pres">
      <dgm:prSet presAssocID="{E9A637E5-3CD5-4FF6-8135-5C5BC083EAD1}" presName="Name21" presStyleCnt="0"/>
      <dgm:spPr/>
    </dgm:pt>
    <dgm:pt modelId="{C1907A17-020A-4C87-A816-3C516BA2F163}" type="pres">
      <dgm:prSet presAssocID="{E9A637E5-3CD5-4FF6-8135-5C5BC083EAD1}" presName="level2Shape" presStyleLbl="node4" presStyleIdx="6" presStyleCnt="7" custScaleX="2000000" custScaleY="1254090" custLinFactX="66532" custLinFactY="104575" custLinFactNeighborX="100000" custLinFactNeighborY="200000"/>
      <dgm:spPr/>
      <dgm:t>
        <a:bodyPr/>
        <a:lstStyle/>
        <a:p>
          <a:endParaRPr lang="cs-CZ"/>
        </a:p>
      </dgm:t>
    </dgm:pt>
    <dgm:pt modelId="{7D59254D-0C90-46FB-8F38-957154FF7A15}" type="pres">
      <dgm:prSet presAssocID="{E9A637E5-3CD5-4FF6-8135-5C5BC083EAD1}" presName="hierChild3" presStyleCnt="0"/>
      <dgm:spPr/>
    </dgm:pt>
    <dgm:pt modelId="{90ECC044-C873-4E1A-80F0-DC018A9130DA}" type="pres">
      <dgm:prSet presAssocID="{F0F1F47E-BB49-4D27-9212-257EB97ED4B5}" presName="bgShapesFlow" presStyleCnt="0"/>
      <dgm:spPr/>
    </dgm:pt>
    <dgm:pt modelId="{3ADAEB22-2E09-4C9F-8AA8-180DFCF43491}" type="pres">
      <dgm:prSet presAssocID="{47F531A0-7E09-4C11-8FA6-18964E674F32}" presName="rectComp" presStyleCnt="0"/>
      <dgm:spPr/>
    </dgm:pt>
    <dgm:pt modelId="{9F7FBEA2-EC28-45B0-AC96-4BEEDEA731CF}" type="pres">
      <dgm:prSet presAssocID="{47F531A0-7E09-4C11-8FA6-18964E674F32}" presName="bgRect" presStyleLbl="bgShp" presStyleIdx="0" presStyleCnt="4" custScaleY="212366" custLinFactY="-25874" custLinFactNeighborY="-100000"/>
      <dgm:spPr/>
      <dgm:t>
        <a:bodyPr/>
        <a:lstStyle/>
        <a:p>
          <a:endParaRPr lang="cs-CZ"/>
        </a:p>
      </dgm:t>
    </dgm:pt>
    <dgm:pt modelId="{C6F50937-C9A8-45E4-B109-B1D0A6490E68}" type="pres">
      <dgm:prSet presAssocID="{47F531A0-7E09-4C11-8FA6-18964E674F32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79C15A-4573-4AE9-9AB8-83AB7BB364BF}" type="pres">
      <dgm:prSet presAssocID="{47F531A0-7E09-4C11-8FA6-18964E674F32}" presName="spComp" presStyleCnt="0"/>
      <dgm:spPr/>
    </dgm:pt>
    <dgm:pt modelId="{E99AC048-545C-46DB-899A-D57ED5FC2E10}" type="pres">
      <dgm:prSet presAssocID="{47F531A0-7E09-4C11-8FA6-18964E674F32}" presName="vSp" presStyleCnt="0"/>
      <dgm:spPr/>
    </dgm:pt>
    <dgm:pt modelId="{0BCBDC11-2718-44E0-9317-5AD8C959E054}" type="pres">
      <dgm:prSet presAssocID="{BE7C32E8-AA26-4E08-AB73-68F5D9D10FAD}" presName="rectComp" presStyleCnt="0"/>
      <dgm:spPr/>
    </dgm:pt>
    <dgm:pt modelId="{7D158178-6E78-42B3-8173-F5F2AE56AB95}" type="pres">
      <dgm:prSet presAssocID="{BE7C32E8-AA26-4E08-AB73-68F5D9D10FAD}" presName="bgRect" presStyleLbl="bgShp" presStyleIdx="1" presStyleCnt="4" custScaleY="316337" custLinFactY="500000" custLinFactNeighborX="1289" custLinFactNeighborY="518790"/>
      <dgm:spPr/>
      <dgm:t>
        <a:bodyPr/>
        <a:lstStyle/>
        <a:p>
          <a:endParaRPr lang="cs-CZ"/>
        </a:p>
      </dgm:t>
    </dgm:pt>
    <dgm:pt modelId="{351AAD48-F1A5-46BA-863B-E00FE61075C1}" type="pres">
      <dgm:prSet presAssocID="{BE7C32E8-AA26-4E08-AB73-68F5D9D10FA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220010-03C4-419D-ACFF-89C9F7DB472C}" type="pres">
      <dgm:prSet presAssocID="{BE7C32E8-AA26-4E08-AB73-68F5D9D10FAD}" presName="spComp" presStyleCnt="0"/>
      <dgm:spPr/>
    </dgm:pt>
    <dgm:pt modelId="{04F6FF42-89E2-45AF-8A22-8963DADDF6AA}" type="pres">
      <dgm:prSet presAssocID="{BE7C32E8-AA26-4E08-AB73-68F5D9D10FAD}" presName="vSp" presStyleCnt="0"/>
      <dgm:spPr/>
    </dgm:pt>
    <dgm:pt modelId="{111950F8-7A3F-47D8-9C1D-78A6FE5BC1B5}" type="pres">
      <dgm:prSet presAssocID="{5B486A49-3D16-4B56-A177-6B88D464F43E}" presName="rectComp" presStyleCnt="0"/>
      <dgm:spPr/>
    </dgm:pt>
    <dgm:pt modelId="{6204889A-8C3A-4E42-8C8F-57B4E0A80377}" type="pres">
      <dgm:prSet presAssocID="{5B486A49-3D16-4B56-A177-6B88D464F43E}" presName="bgRect" presStyleLbl="bgShp" presStyleIdx="2" presStyleCnt="4" custScaleY="336354" custLinFactY="1100000" custLinFactNeighborX="1146" custLinFactNeighborY="1145337"/>
      <dgm:spPr/>
      <dgm:t>
        <a:bodyPr/>
        <a:lstStyle/>
        <a:p>
          <a:endParaRPr lang="cs-CZ"/>
        </a:p>
      </dgm:t>
    </dgm:pt>
    <dgm:pt modelId="{A1F90E35-A5F5-4C5C-BE5C-EA683A696A7F}" type="pres">
      <dgm:prSet presAssocID="{5B486A49-3D16-4B56-A177-6B88D464F43E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FF508C-6AD3-4A99-85F8-E78A5764A292}" type="pres">
      <dgm:prSet presAssocID="{5B486A49-3D16-4B56-A177-6B88D464F43E}" presName="spComp" presStyleCnt="0"/>
      <dgm:spPr/>
    </dgm:pt>
    <dgm:pt modelId="{9D531E9F-1528-435B-8AA9-F5C0B11C62B0}" type="pres">
      <dgm:prSet presAssocID="{5B486A49-3D16-4B56-A177-6B88D464F43E}" presName="vSp" presStyleCnt="0"/>
      <dgm:spPr/>
    </dgm:pt>
    <dgm:pt modelId="{5614CEC3-867F-4919-BA5D-910B60B09DB5}" type="pres">
      <dgm:prSet presAssocID="{5E196669-FF30-4C5B-9B13-3D7DCABCCF1B}" presName="rectComp" presStyleCnt="0"/>
      <dgm:spPr/>
    </dgm:pt>
    <dgm:pt modelId="{8E921CCE-37EE-4BC5-8078-4CD5ACAB22C8}" type="pres">
      <dgm:prSet presAssocID="{5E196669-FF30-4C5B-9B13-3D7DCABCCF1B}" presName="bgRect" presStyleLbl="bgShp" presStyleIdx="3" presStyleCnt="4" custScaleY="373804" custLinFactY="1445744" custLinFactNeighborX="1204" custLinFactNeighborY="1500000"/>
      <dgm:spPr/>
      <dgm:t>
        <a:bodyPr/>
        <a:lstStyle/>
        <a:p>
          <a:endParaRPr lang="cs-CZ"/>
        </a:p>
      </dgm:t>
    </dgm:pt>
    <dgm:pt modelId="{5FCFD49C-53D1-45DC-8873-322DB4F9B30D}" type="pres">
      <dgm:prSet presAssocID="{5E196669-FF30-4C5B-9B13-3D7DCABCCF1B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25EF00B-2BF7-4DEE-870F-7CF89A811071}" type="presOf" srcId="{A65E29BC-62D9-470D-A174-408A9EC4D391}" destId="{BE9D54E2-BFB8-4086-AC2F-6E577357769E}" srcOrd="0" destOrd="0" presId="urn:microsoft.com/office/officeart/2005/8/layout/hierarchy6"/>
    <dgm:cxn modelId="{9B89ECE8-1A0C-4802-B899-8A814DD6C392}" type="presOf" srcId="{47F531A0-7E09-4C11-8FA6-18964E674F32}" destId="{9F7FBEA2-EC28-45B0-AC96-4BEEDEA731CF}" srcOrd="0" destOrd="0" presId="urn:microsoft.com/office/officeart/2005/8/layout/hierarchy6"/>
    <dgm:cxn modelId="{EAA04EC3-72B1-43AB-93FD-3289C72095C5}" type="presOf" srcId="{1EFDF9FB-39AB-4B36-86FC-625A9469F782}" destId="{B0E3C17E-1DF7-4E58-B641-D5C2FF83BFFC}" srcOrd="0" destOrd="0" presId="urn:microsoft.com/office/officeart/2005/8/layout/hierarchy6"/>
    <dgm:cxn modelId="{8708F585-7D20-4A83-8262-22E050F6870E}" type="presOf" srcId="{47FE1693-1088-48F3-9780-B6EFABB70043}" destId="{777A2B1A-4EF3-4D0A-9B8F-441B543E29A7}" srcOrd="0" destOrd="0" presId="urn:microsoft.com/office/officeart/2005/8/layout/hierarchy6"/>
    <dgm:cxn modelId="{A40D4A3F-D455-4DC9-8621-ECF08A253682}" type="presOf" srcId="{4D85BC4D-E1B1-415A-AC11-84A12747FD5C}" destId="{4B1C3C51-4E0A-40A3-8203-E67B4689A1EA}" srcOrd="0" destOrd="0" presId="urn:microsoft.com/office/officeart/2005/8/layout/hierarchy6"/>
    <dgm:cxn modelId="{564DAE4F-7E0F-4F8B-B93B-798B5663A390}" type="presOf" srcId="{7377B476-91E2-4730-ABF9-E0DB042498BD}" destId="{95821280-C813-4DC0-ABB4-303CC0B8DDC4}" srcOrd="0" destOrd="0" presId="urn:microsoft.com/office/officeart/2005/8/layout/hierarchy6"/>
    <dgm:cxn modelId="{C00FAC31-19F9-4F90-B008-01F708DABD45}" srcId="{9ABD4FC6-9580-4E75-B694-2FC84477BE7F}" destId="{47E30229-BFBA-4B25-A771-BE0ACC9D6720}" srcOrd="2" destOrd="0" parTransId="{6DDAD4C0-82A4-48A3-AED3-1542122C484C}" sibTransId="{92A5E8DC-C885-4F96-AD09-ECC3C0C78CBE}"/>
    <dgm:cxn modelId="{80C3DF49-EB5A-4500-ADB3-66B7440DC498}" type="presOf" srcId="{5B486A49-3D16-4B56-A177-6B88D464F43E}" destId="{A1F90E35-A5F5-4C5C-BE5C-EA683A696A7F}" srcOrd="1" destOrd="0" presId="urn:microsoft.com/office/officeart/2005/8/layout/hierarchy6"/>
    <dgm:cxn modelId="{0A4E7748-5837-4E59-9BD2-BFB26CF03FEC}" srcId="{9ABD4FC6-9580-4E75-B694-2FC84477BE7F}" destId="{6A0D87CB-1B9A-4DDB-A0F7-0BE98ACD0037}" srcOrd="1" destOrd="0" parTransId="{3BA3C8CA-C6F1-46CA-86A1-A831AAE844A8}" sibTransId="{592A036A-1676-4B00-8096-096F3E42D8E3}"/>
    <dgm:cxn modelId="{8D95A5CF-9827-4D26-9ECB-E179790A6654}" srcId="{7377B476-91E2-4730-ABF9-E0DB042498BD}" destId="{66C1047B-816C-416B-89D3-0DAF6A39C384}" srcOrd="0" destOrd="0" parTransId="{077A1042-771F-41B6-9A20-B0E7670E84AB}" sibTransId="{B6AD864B-8666-4A79-97BA-5262934E4005}"/>
    <dgm:cxn modelId="{98431FCC-FB05-4201-B332-08F3B7A1CA83}" type="presOf" srcId="{0157B2AA-517B-476A-B75A-FFFA01FEA7B2}" destId="{0A5E0824-4373-4424-A843-F490163D9F65}" srcOrd="0" destOrd="0" presId="urn:microsoft.com/office/officeart/2005/8/layout/hierarchy6"/>
    <dgm:cxn modelId="{30E6F0E2-0263-4619-9D97-A6603FB11E3C}" srcId="{F0F1F47E-BB49-4D27-9212-257EB97ED4B5}" destId="{5E196669-FF30-4C5B-9B13-3D7DCABCCF1B}" srcOrd="4" destOrd="0" parTransId="{DFDB0AB4-984E-43C6-A624-D5256216F743}" sibTransId="{D659FAB7-BC5B-4442-B85D-12CED096F940}"/>
    <dgm:cxn modelId="{BEBAA8FB-657F-4FDA-A1DE-E6651E27AE4F}" srcId="{1EFDF9FB-39AB-4B36-86FC-625A9469F782}" destId="{A65E29BC-62D9-470D-A174-408A9EC4D391}" srcOrd="0" destOrd="0" parTransId="{6527D663-58C9-4CD2-A98F-81248840C07C}" sibTransId="{F86AF4A3-A191-4AE6-B2EC-F1E0709F3A58}"/>
    <dgm:cxn modelId="{B40A3163-EC7D-4558-97F0-745BD5505EBD}" type="presOf" srcId="{9ABD4FC6-9580-4E75-B694-2FC84477BE7F}" destId="{C44DD8D3-51C9-49BC-A34C-E445E50BDFBF}" srcOrd="0" destOrd="0" presId="urn:microsoft.com/office/officeart/2005/8/layout/hierarchy6"/>
    <dgm:cxn modelId="{97454C43-62A0-4FA7-B7AA-3AF15A58233F}" type="presOf" srcId="{DE720245-62C9-4260-8A40-434E04C1A0E3}" destId="{B1266FED-32FC-4ABE-AA90-5208BF049142}" srcOrd="0" destOrd="0" presId="urn:microsoft.com/office/officeart/2005/8/layout/hierarchy6"/>
    <dgm:cxn modelId="{C3237BA4-7683-49E8-8D2D-0259C6236BFD}" type="presOf" srcId="{D080E7EA-098E-4F94-85EC-5E82EAE62AE5}" destId="{26395797-465E-42E6-9598-C58D4DAF451F}" srcOrd="0" destOrd="0" presId="urn:microsoft.com/office/officeart/2005/8/layout/hierarchy6"/>
    <dgm:cxn modelId="{B22CD0E4-113B-4F93-B15F-88C87B0E7EF1}" srcId="{66C1047B-816C-416B-89D3-0DAF6A39C384}" destId="{DE720245-62C9-4260-8A40-434E04C1A0E3}" srcOrd="0" destOrd="0" parTransId="{63994F9D-8913-4899-8766-EA181AB42707}" sibTransId="{E99890A8-B684-4ADC-98A9-C90DFFFEBA44}"/>
    <dgm:cxn modelId="{B6FB0F3F-F8C1-4569-80B9-78CB974692FE}" type="presOf" srcId="{6A0D87CB-1B9A-4DDB-A0F7-0BE98ACD0037}" destId="{CE2F46B6-FFBA-40FD-81D2-397A02BD468B}" srcOrd="0" destOrd="0" presId="urn:microsoft.com/office/officeart/2005/8/layout/hierarchy6"/>
    <dgm:cxn modelId="{DA6AB299-6553-44A4-9BCC-D70079A98E16}" srcId="{A65E29BC-62D9-470D-A174-408A9EC4D391}" destId="{88B4CB52-EA7D-438C-A572-21DBD6605E6C}" srcOrd="0" destOrd="0" parTransId="{567C6F75-7A67-4A63-BC5A-D125CFB6B85D}" sibTransId="{E5300F33-0166-45A7-AB96-DB4F1C77EBCB}"/>
    <dgm:cxn modelId="{392D09BE-0A62-445E-8A79-6F051A9025C3}" srcId="{47E30229-BFBA-4B25-A771-BE0ACC9D6720}" destId="{05EA4023-E45F-45A7-A824-FA3A73FE2BF3}" srcOrd="0" destOrd="0" parTransId="{47FE1693-1088-48F3-9780-B6EFABB70043}" sibTransId="{419A7170-EF7B-4B0A-9392-91098CE33811}"/>
    <dgm:cxn modelId="{201AD2E6-1EC2-4B1D-89CB-120C4591F8AD}" srcId="{CBDC82C6-AEA4-40A2-A103-2ADF49F1E3B0}" destId="{E9A637E5-3CD5-4FF6-8135-5C5BC083EAD1}" srcOrd="0" destOrd="0" parTransId="{C171B3F0-9DA4-40AD-9DE0-D93E2A45DE57}" sibTransId="{D1008BB2-5433-4765-A742-BA9720BC9AC2}"/>
    <dgm:cxn modelId="{B1014820-F359-4765-BC02-4F0094D0E92E}" type="presOf" srcId="{88B4CB52-EA7D-438C-A572-21DBD6605E6C}" destId="{1980848A-681C-4F4B-AFAC-BF6675FBB1F5}" srcOrd="0" destOrd="0" presId="urn:microsoft.com/office/officeart/2005/8/layout/hierarchy6"/>
    <dgm:cxn modelId="{86D0CFD4-3DA4-49AD-ADA2-0202D0A02D8C}" type="presOf" srcId="{C171B3F0-9DA4-40AD-9DE0-D93E2A45DE57}" destId="{C0316917-35DD-4E94-9361-6A8BC7C8837F}" srcOrd="0" destOrd="0" presId="urn:microsoft.com/office/officeart/2005/8/layout/hierarchy6"/>
    <dgm:cxn modelId="{625FE30A-8E49-4834-8C1A-A57E872E6EE9}" srcId="{15AA9773-D3FD-4401-BC3E-238B850BC048}" destId="{1EFDF9FB-39AB-4B36-86FC-625A9469F782}" srcOrd="0" destOrd="0" parTransId="{4D85BC4D-E1B1-415A-AC11-84A12747FD5C}" sibTransId="{7A94C0CA-F578-4C9E-AAAA-39C3FD2BC49F}"/>
    <dgm:cxn modelId="{E8929402-0EB3-4F46-B860-2709FCDC7B6D}" srcId="{F0F1F47E-BB49-4D27-9212-257EB97ED4B5}" destId="{9ABD4FC6-9580-4E75-B694-2FC84477BE7F}" srcOrd="0" destOrd="0" parTransId="{80752DFD-A37C-4C02-A732-ABA5EE025B0C}" sibTransId="{786A5D41-51E0-4CFC-946C-31D51D0D4041}"/>
    <dgm:cxn modelId="{CE1093F3-924C-4903-B2D3-76ACF36E4C4B}" type="presOf" srcId="{66C1047B-816C-416B-89D3-0DAF6A39C384}" destId="{96DB326B-8D79-4634-9497-12A0E85682C5}" srcOrd="0" destOrd="0" presId="urn:microsoft.com/office/officeart/2005/8/layout/hierarchy6"/>
    <dgm:cxn modelId="{7633B74B-28E3-4E0F-9187-18E87CCA5B6C}" type="presOf" srcId="{BE7C32E8-AA26-4E08-AB73-68F5D9D10FAD}" destId="{7D158178-6E78-42B3-8173-F5F2AE56AB95}" srcOrd="0" destOrd="0" presId="urn:microsoft.com/office/officeart/2005/8/layout/hierarchy6"/>
    <dgm:cxn modelId="{226C4324-ED0D-41A2-B1A8-192EBE49DE56}" type="presOf" srcId="{63994F9D-8913-4899-8766-EA181AB42707}" destId="{FA1586FF-38BE-4B9D-A338-E8267E5C5834}" srcOrd="0" destOrd="0" presId="urn:microsoft.com/office/officeart/2005/8/layout/hierarchy6"/>
    <dgm:cxn modelId="{6C326674-69CB-47E3-B595-D8B802013134}" type="presOf" srcId="{15AA9773-D3FD-4401-BC3E-238B850BC048}" destId="{7B391D21-77EB-44E3-A767-F09664B8AF84}" srcOrd="0" destOrd="0" presId="urn:microsoft.com/office/officeart/2005/8/layout/hierarchy6"/>
    <dgm:cxn modelId="{511924EB-DB40-4A03-8498-EC3CB094ED2B}" type="presOf" srcId="{47F531A0-7E09-4C11-8FA6-18964E674F32}" destId="{C6F50937-C9A8-45E4-B109-B1D0A6490E68}" srcOrd="1" destOrd="0" presId="urn:microsoft.com/office/officeart/2005/8/layout/hierarchy6"/>
    <dgm:cxn modelId="{EF37269E-1488-4370-84B4-BE2205E6CB03}" srcId="{F0F1F47E-BB49-4D27-9212-257EB97ED4B5}" destId="{5B486A49-3D16-4B56-A177-6B88D464F43E}" srcOrd="3" destOrd="0" parTransId="{824510CE-0BB0-4340-B2D7-5C65C47A1CE8}" sibTransId="{26B7E662-D3AA-401D-B996-AA1F5A398E8F}"/>
    <dgm:cxn modelId="{91CDB9EE-7628-4B0F-82D2-4062BC74FAD8}" type="presOf" srcId="{BE7C32E8-AA26-4E08-AB73-68F5D9D10FAD}" destId="{351AAD48-F1A5-46BA-863B-E00FE61075C1}" srcOrd="1" destOrd="0" presId="urn:microsoft.com/office/officeart/2005/8/layout/hierarchy6"/>
    <dgm:cxn modelId="{2A985DE2-8F91-41D4-AC55-0AED0C97F6B7}" type="presOf" srcId="{567C6F75-7A67-4A63-BC5A-D125CFB6B85D}" destId="{01BDAB49-39FE-4BB4-A3C9-43BC199F7222}" srcOrd="0" destOrd="0" presId="urn:microsoft.com/office/officeart/2005/8/layout/hierarchy6"/>
    <dgm:cxn modelId="{A1883CB0-611C-4CC1-A506-62A8F40ABE80}" type="presOf" srcId="{077A1042-771F-41B6-9A20-B0E7670E84AB}" destId="{F207D1D7-60AE-4202-B241-A2F4FEFA25C4}" srcOrd="0" destOrd="0" presId="urn:microsoft.com/office/officeart/2005/8/layout/hierarchy6"/>
    <dgm:cxn modelId="{4DD978BE-1497-4BCE-ABFC-FF1C37ABCCE7}" type="presOf" srcId="{5E196669-FF30-4C5B-9B13-3D7DCABCCF1B}" destId="{5FCFD49C-53D1-45DC-8873-322DB4F9B30D}" srcOrd="1" destOrd="0" presId="urn:microsoft.com/office/officeart/2005/8/layout/hierarchy6"/>
    <dgm:cxn modelId="{107F3E60-CE90-43C1-870E-7AF126B4A1B8}" type="presOf" srcId="{8897DB18-A0E6-4BF0-93AB-D5B71345B6FD}" destId="{C9C69CAF-E079-4991-ADE9-BBB8772AA22A}" srcOrd="0" destOrd="0" presId="urn:microsoft.com/office/officeart/2005/8/layout/hierarchy6"/>
    <dgm:cxn modelId="{52E49178-20BA-4B55-A041-E7EF47625474}" type="presOf" srcId="{ED9BE622-0596-4CE5-AA48-630D85E620C3}" destId="{518E2E51-0DB6-46F1-B20A-B1C52BC501E9}" srcOrd="0" destOrd="0" presId="urn:microsoft.com/office/officeart/2005/8/layout/hierarchy6"/>
    <dgm:cxn modelId="{C4662B82-71B4-497B-B702-5EC417AE6EDB}" srcId="{9ABD4FC6-9580-4E75-B694-2FC84477BE7F}" destId="{7F3B240B-74D0-451E-B903-86E81A36809D}" srcOrd="0" destOrd="0" parTransId="{0157B2AA-517B-476A-B75A-FFFA01FEA7B2}" sibTransId="{FE16D352-26CA-4669-8F31-F67459E0B2E5}"/>
    <dgm:cxn modelId="{93D67474-9D66-4CFA-AFAB-F4F2A8B8A910}" srcId="{F0F1F47E-BB49-4D27-9212-257EB97ED4B5}" destId="{47F531A0-7E09-4C11-8FA6-18964E674F32}" srcOrd="1" destOrd="0" parTransId="{0FCF785C-E42D-426D-88CF-465646795F3A}" sibTransId="{5054CEAF-A72C-4559-A91E-481A7B12F447}"/>
    <dgm:cxn modelId="{1C3B25C7-A4B2-45E4-BE86-6211F57D24C5}" srcId="{6A0D87CB-1B9A-4DDB-A0F7-0BE98ACD0037}" destId="{7377B476-91E2-4730-ABF9-E0DB042498BD}" srcOrd="0" destOrd="0" parTransId="{8897DB18-A0E6-4BF0-93AB-D5B71345B6FD}" sibTransId="{2C7F9821-906F-4623-8638-52337B76E084}"/>
    <dgm:cxn modelId="{1781FABB-B720-4284-9D5D-D1F46E7A09F4}" type="presOf" srcId="{47E30229-BFBA-4B25-A771-BE0ACC9D6720}" destId="{7F97575B-4F3E-4975-B0DE-B98D66FF2152}" srcOrd="0" destOrd="0" presId="urn:microsoft.com/office/officeart/2005/8/layout/hierarchy6"/>
    <dgm:cxn modelId="{C9C985A9-DBA2-4AAB-9EC9-794C44897468}" type="presOf" srcId="{F0F1F47E-BB49-4D27-9212-257EB97ED4B5}" destId="{6EF7679E-45A8-43E4-9669-B6DE27292A6F}" srcOrd="0" destOrd="0" presId="urn:microsoft.com/office/officeart/2005/8/layout/hierarchy6"/>
    <dgm:cxn modelId="{BF0A88E2-BC70-45CE-887E-9F8ED1DDB804}" type="presOf" srcId="{6DDAD4C0-82A4-48A3-AED3-1542122C484C}" destId="{1F02FC89-87A0-4751-BC6D-07F84AE21DFD}" srcOrd="0" destOrd="0" presId="urn:microsoft.com/office/officeart/2005/8/layout/hierarchy6"/>
    <dgm:cxn modelId="{0E569728-5B51-4DC1-91B7-4FAEA43DEBA4}" type="presOf" srcId="{3BA3C8CA-C6F1-46CA-86A1-A831AAE844A8}" destId="{D2A7ABCA-9182-4B49-A09D-3F4B2FD1ACB5}" srcOrd="0" destOrd="0" presId="urn:microsoft.com/office/officeart/2005/8/layout/hierarchy6"/>
    <dgm:cxn modelId="{1B6463B0-8458-4842-81DD-EBB262BF7919}" type="presOf" srcId="{05EA4023-E45F-45A7-A824-FA3A73FE2BF3}" destId="{8DCD5D4C-FB12-429B-9F9A-DBA128AFA9C1}" srcOrd="0" destOrd="0" presId="urn:microsoft.com/office/officeart/2005/8/layout/hierarchy6"/>
    <dgm:cxn modelId="{6199B9C6-BD42-4A66-B86E-7F4E39D96047}" type="presOf" srcId="{CBDC82C6-AEA4-40A2-A103-2ADF49F1E3B0}" destId="{9C0DC20F-9536-433C-A71A-00A5BE1E7B33}" srcOrd="0" destOrd="0" presId="urn:microsoft.com/office/officeart/2005/8/layout/hierarchy6"/>
    <dgm:cxn modelId="{110CE326-E2B5-42FA-B8CA-B6EC73BE269B}" type="presOf" srcId="{7F3B240B-74D0-451E-B903-86E81A36809D}" destId="{44F8F547-174F-4464-95B9-2F7876547853}" srcOrd="0" destOrd="0" presId="urn:microsoft.com/office/officeart/2005/8/layout/hierarchy6"/>
    <dgm:cxn modelId="{9F12F2BE-F5CD-47A2-B46F-838602E0D458}" type="presOf" srcId="{5E196669-FF30-4C5B-9B13-3D7DCABCCF1B}" destId="{8E921CCE-37EE-4BC5-8078-4CD5ACAB22C8}" srcOrd="0" destOrd="0" presId="urn:microsoft.com/office/officeart/2005/8/layout/hierarchy6"/>
    <dgm:cxn modelId="{33DDC216-6AFD-4E51-A1CB-71546D44B960}" type="presOf" srcId="{5B486A49-3D16-4B56-A177-6B88D464F43E}" destId="{6204889A-8C3A-4E42-8C8F-57B4E0A80377}" srcOrd="0" destOrd="0" presId="urn:microsoft.com/office/officeart/2005/8/layout/hierarchy6"/>
    <dgm:cxn modelId="{020C153A-300D-48E8-8A84-6B9974B25080}" type="presOf" srcId="{E9A637E5-3CD5-4FF6-8135-5C5BC083EAD1}" destId="{C1907A17-020A-4C87-A816-3C516BA2F163}" srcOrd="0" destOrd="0" presId="urn:microsoft.com/office/officeart/2005/8/layout/hierarchy6"/>
    <dgm:cxn modelId="{BE97DD9C-D64F-4440-9CD0-3A740CE75702}" type="presOf" srcId="{6527D663-58C9-4CD2-A98F-81248840C07C}" destId="{E87377E4-FDAC-4606-8557-16E05DC1F39D}" srcOrd="0" destOrd="0" presId="urn:microsoft.com/office/officeart/2005/8/layout/hierarchy6"/>
    <dgm:cxn modelId="{7B3714BD-4CC8-42AB-8A84-6555D8BD4BCC}" srcId="{F0F1F47E-BB49-4D27-9212-257EB97ED4B5}" destId="{BE7C32E8-AA26-4E08-AB73-68F5D9D10FAD}" srcOrd="2" destOrd="0" parTransId="{ADB6F6CC-4C9F-466A-902E-8180D597ED89}" sibTransId="{C6406F8D-3B7C-46A0-BBA0-9B7BA3C9AE8A}"/>
    <dgm:cxn modelId="{40B9694A-FE2D-43E6-947C-256EDA245708}" srcId="{05EA4023-E45F-45A7-A824-FA3A73FE2BF3}" destId="{CBDC82C6-AEA4-40A2-A103-2ADF49F1E3B0}" srcOrd="0" destOrd="0" parTransId="{D080E7EA-098E-4F94-85EC-5E82EAE62AE5}" sibTransId="{7903523A-2BA8-43F6-8D70-9EF93F6FF365}"/>
    <dgm:cxn modelId="{773BEB2E-F021-4F12-B94D-A1144DA356B6}" srcId="{7F3B240B-74D0-451E-B903-86E81A36809D}" destId="{15AA9773-D3FD-4401-BC3E-238B850BC048}" srcOrd="0" destOrd="0" parTransId="{ED9BE622-0596-4CE5-AA48-630D85E620C3}" sibTransId="{0A3D5282-6160-4C09-A24F-5DF2BE123357}"/>
    <dgm:cxn modelId="{5B8B7D01-05B4-47AE-BCEE-BE1169F38B09}" type="presParOf" srcId="{6EF7679E-45A8-43E4-9669-B6DE27292A6F}" destId="{DCDE0290-571A-4A97-8DD2-06A078A96657}" srcOrd="0" destOrd="0" presId="urn:microsoft.com/office/officeart/2005/8/layout/hierarchy6"/>
    <dgm:cxn modelId="{0AB472EB-ECE1-4AF1-86EF-46C1D38FC3CE}" type="presParOf" srcId="{DCDE0290-571A-4A97-8DD2-06A078A96657}" destId="{DBB90FD2-D946-4B52-9D62-C20FAE1798AB}" srcOrd="0" destOrd="0" presId="urn:microsoft.com/office/officeart/2005/8/layout/hierarchy6"/>
    <dgm:cxn modelId="{CB01D50F-E28F-4580-AF7B-22FA2523C247}" type="presParOf" srcId="{DCDE0290-571A-4A97-8DD2-06A078A96657}" destId="{0570E8AF-E753-440D-94E5-DBF64F0C2E4F}" srcOrd="1" destOrd="0" presId="urn:microsoft.com/office/officeart/2005/8/layout/hierarchy6"/>
    <dgm:cxn modelId="{A69C3BDB-B83E-47E5-8F31-845DCEBBDF59}" type="presParOf" srcId="{0570E8AF-E753-440D-94E5-DBF64F0C2E4F}" destId="{74799FF6-6EC4-4693-B877-79162144BA10}" srcOrd="0" destOrd="0" presId="urn:microsoft.com/office/officeart/2005/8/layout/hierarchy6"/>
    <dgm:cxn modelId="{01ACA7FD-DACF-4EA8-A18E-B77FEF81F8F2}" type="presParOf" srcId="{74799FF6-6EC4-4693-B877-79162144BA10}" destId="{C44DD8D3-51C9-49BC-A34C-E445E50BDFBF}" srcOrd="0" destOrd="0" presId="urn:microsoft.com/office/officeart/2005/8/layout/hierarchy6"/>
    <dgm:cxn modelId="{6FDE1256-9A89-4CBA-A234-A68CEF3BF043}" type="presParOf" srcId="{74799FF6-6EC4-4693-B877-79162144BA10}" destId="{814DC441-4702-4866-9524-4E819D186D1B}" srcOrd="1" destOrd="0" presId="urn:microsoft.com/office/officeart/2005/8/layout/hierarchy6"/>
    <dgm:cxn modelId="{B1A44D21-09E8-4317-B6FC-E4D67DA9ADAE}" type="presParOf" srcId="{814DC441-4702-4866-9524-4E819D186D1B}" destId="{0A5E0824-4373-4424-A843-F490163D9F65}" srcOrd="0" destOrd="0" presId="urn:microsoft.com/office/officeart/2005/8/layout/hierarchy6"/>
    <dgm:cxn modelId="{A9123EC1-3BCB-446F-B0F7-6CF3CF31B330}" type="presParOf" srcId="{814DC441-4702-4866-9524-4E819D186D1B}" destId="{B651A858-6EBA-42CB-A896-678A6AB0AAF4}" srcOrd="1" destOrd="0" presId="urn:microsoft.com/office/officeart/2005/8/layout/hierarchy6"/>
    <dgm:cxn modelId="{C27A8A58-8E2D-4F7F-932B-A2B5B6E7D3A5}" type="presParOf" srcId="{B651A858-6EBA-42CB-A896-678A6AB0AAF4}" destId="{44F8F547-174F-4464-95B9-2F7876547853}" srcOrd="0" destOrd="0" presId="urn:microsoft.com/office/officeart/2005/8/layout/hierarchy6"/>
    <dgm:cxn modelId="{F713D499-E001-4220-BF77-28DC37940342}" type="presParOf" srcId="{B651A858-6EBA-42CB-A896-678A6AB0AAF4}" destId="{85E18600-87C6-4973-AB88-45717D5E62BB}" srcOrd="1" destOrd="0" presId="urn:microsoft.com/office/officeart/2005/8/layout/hierarchy6"/>
    <dgm:cxn modelId="{3D3A6D30-BC4E-4169-88FE-7D04C4A663D3}" type="presParOf" srcId="{85E18600-87C6-4973-AB88-45717D5E62BB}" destId="{518E2E51-0DB6-46F1-B20A-B1C52BC501E9}" srcOrd="0" destOrd="0" presId="urn:microsoft.com/office/officeart/2005/8/layout/hierarchy6"/>
    <dgm:cxn modelId="{176F21FD-0576-4C39-9412-DE714FE7FB8C}" type="presParOf" srcId="{85E18600-87C6-4973-AB88-45717D5E62BB}" destId="{1F2BDC19-5134-4D2B-B9E5-63CFF9CA9C56}" srcOrd="1" destOrd="0" presId="urn:microsoft.com/office/officeart/2005/8/layout/hierarchy6"/>
    <dgm:cxn modelId="{D97D431A-1936-47C3-A216-E83F5BF8D536}" type="presParOf" srcId="{1F2BDC19-5134-4D2B-B9E5-63CFF9CA9C56}" destId="{7B391D21-77EB-44E3-A767-F09664B8AF84}" srcOrd="0" destOrd="0" presId="urn:microsoft.com/office/officeart/2005/8/layout/hierarchy6"/>
    <dgm:cxn modelId="{7848B409-9166-44BA-B1CD-8676DDFAE198}" type="presParOf" srcId="{1F2BDC19-5134-4D2B-B9E5-63CFF9CA9C56}" destId="{DB252370-2B5F-4A54-8680-12E510693353}" srcOrd="1" destOrd="0" presId="urn:microsoft.com/office/officeart/2005/8/layout/hierarchy6"/>
    <dgm:cxn modelId="{ADB173B5-8EEB-4346-8451-F8DDBC2BD115}" type="presParOf" srcId="{DB252370-2B5F-4A54-8680-12E510693353}" destId="{4B1C3C51-4E0A-40A3-8203-E67B4689A1EA}" srcOrd="0" destOrd="0" presId="urn:microsoft.com/office/officeart/2005/8/layout/hierarchy6"/>
    <dgm:cxn modelId="{4C13339A-F7A4-4D10-8B11-18BF9275F267}" type="presParOf" srcId="{DB252370-2B5F-4A54-8680-12E510693353}" destId="{DB300E98-92AD-4F81-8FC7-8EC96B021203}" srcOrd="1" destOrd="0" presId="urn:microsoft.com/office/officeart/2005/8/layout/hierarchy6"/>
    <dgm:cxn modelId="{4007F3B9-87F9-4780-9EF7-133A5CC5B00B}" type="presParOf" srcId="{DB300E98-92AD-4F81-8FC7-8EC96B021203}" destId="{B0E3C17E-1DF7-4E58-B641-D5C2FF83BFFC}" srcOrd="0" destOrd="0" presId="urn:microsoft.com/office/officeart/2005/8/layout/hierarchy6"/>
    <dgm:cxn modelId="{D9B5A3F9-98D3-4AE5-9462-DC66502CE94C}" type="presParOf" srcId="{DB300E98-92AD-4F81-8FC7-8EC96B021203}" destId="{6E9C8089-83CA-4E54-BA16-10BE37CC6EF2}" srcOrd="1" destOrd="0" presId="urn:microsoft.com/office/officeart/2005/8/layout/hierarchy6"/>
    <dgm:cxn modelId="{B9F87F88-033D-4C6E-BC03-F5C9F4FF60B5}" type="presParOf" srcId="{6E9C8089-83CA-4E54-BA16-10BE37CC6EF2}" destId="{E87377E4-FDAC-4606-8557-16E05DC1F39D}" srcOrd="0" destOrd="0" presId="urn:microsoft.com/office/officeart/2005/8/layout/hierarchy6"/>
    <dgm:cxn modelId="{9F25FCAB-B9CC-44F4-8FE6-8B1AF4E0F5D3}" type="presParOf" srcId="{6E9C8089-83CA-4E54-BA16-10BE37CC6EF2}" destId="{89C04C4E-41A6-4AB3-8D74-834FC61FF733}" srcOrd="1" destOrd="0" presId="urn:microsoft.com/office/officeart/2005/8/layout/hierarchy6"/>
    <dgm:cxn modelId="{4B00369A-783C-40AB-9B17-127D6283F211}" type="presParOf" srcId="{89C04C4E-41A6-4AB3-8D74-834FC61FF733}" destId="{BE9D54E2-BFB8-4086-AC2F-6E577357769E}" srcOrd="0" destOrd="0" presId="urn:microsoft.com/office/officeart/2005/8/layout/hierarchy6"/>
    <dgm:cxn modelId="{960B4E68-7457-4F04-BCFB-CE151A479B8B}" type="presParOf" srcId="{89C04C4E-41A6-4AB3-8D74-834FC61FF733}" destId="{393EAA13-9D0A-437A-A00B-B687422AEE30}" srcOrd="1" destOrd="0" presId="urn:microsoft.com/office/officeart/2005/8/layout/hierarchy6"/>
    <dgm:cxn modelId="{2E62F1B8-515D-45D3-B53E-963DC190A7D3}" type="presParOf" srcId="{393EAA13-9D0A-437A-A00B-B687422AEE30}" destId="{01BDAB49-39FE-4BB4-A3C9-43BC199F7222}" srcOrd="0" destOrd="0" presId="urn:microsoft.com/office/officeart/2005/8/layout/hierarchy6"/>
    <dgm:cxn modelId="{C4EEA7FB-FB9D-40F5-AC97-BE16D36DB899}" type="presParOf" srcId="{393EAA13-9D0A-437A-A00B-B687422AEE30}" destId="{FA9B086A-2984-42B0-869C-CE5277B89B0B}" srcOrd="1" destOrd="0" presId="urn:microsoft.com/office/officeart/2005/8/layout/hierarchy6"/>
    <dgm:cxn modelId="{E90ECF27-F4A0-4412-AF3E-FF5BA7D7992D}" type="presParOf" srcId="{FA9B086A-2984-42B0-869C-CE5277B89B0B}" destId="{1980848A-681C-4F4B-AFAC-BF6675FBB1F5}" srcOrd="0" destOrd="0" presId="urn:microsoft.com/office/officeart/2005/8/layout/hierarchy6"/>
    <dgm:cxn modelId="{AB5BC809-273A-4F13-843D-1900CA0728F1}" type="presParOf" srcId="{FA9B086A-2984-42B0-869C-CE5277B89B0B}" destId="{EE533878-0D48-4F2B-B8B0-5BBB19F99E5E}" srcOrd="1" destOrd="0" presId="urn:microsoft.com/office/officeart/2005/8/layout/hierarchy6"/>
    <dgm:cxn modelId="{2C6FF591-89E2-427F-BDD5-6DE708FA1402}" type="presParOf" srcId="{814DC441-4702-4866-9524-4E819D186D1B}" destId="{D2A7ABCA-9182-4B49-A09D-3F4B2FD1ACB5}" srcOrd="2" destOrd="0" presId="urn:microsoft.com/office/officeart/2005/8/layout/hierarchy6"/>
    <dgm:cxn modelId="{B091B540-A126-456F-9DE8-6E86577A20A6}" type="presParOf" srcId="{814DC441-4702-4866-9524-4E819D186D1B}" destId="{92191F84-9604-45D4-9497-7F680E917DAE}" srcOrd="3" destOrd="0" presId="urn:microsoft.com/office/officeart/2005/8/layout/hierarchy6"/>
    <dgm:cxn modelId="{4E8DAA71-A907-474B-B2C6-6DBA8E5E44A3}" type="presParOf" srcId="{92191F84-9604-45D4-9497-7F680E917DAE}" destId="{CE2F46B6-FFBA-40FD-81D2-397A02BD468B}" srcOrd="0" destOrd="0" presId="urn:microsoft.com/office/officeart/2005/8/layout/hierarchy6"/>
    <dgm:cxn modelId="{97F782EA-4E80-48F4-8FDA-F6C1255D8BDC}" type="presParOf" srcId="{92191F84-9604-45D4-9497-7F680E917DAE}" destId="{D1B3B90E-3DEA-4A02-9B46-17A1CDA6620D}" srcOrd="1" destOrd="0" presId="urn:microsoft.com/office/officeart/2005/8/layout/hierarchy6"/>
    <dgm:cxn modelId="{F5790D5C-7E0C-475F-99AC-7A964A6F60C3}" type="presParOf" srcId="{D1B3B90E-3DEA-4A02-9B46-17A1CDA6620D}" destId="{C9C69CAF-E079-4991-ADE9-BBB8772AA22A}" srcOrd="0" destOrd="0" presId="urn:microsoft.com/office/officeart/2005/8/layout/hierarchy6"/>
    <dgm:cxn modelId="{210F06BB-A2AE-422E-8EA8-8E5120F7D545}" type="presParOf" srcId="{D1B3B90E-3DEA-4A02-9B46-17A1CDA6620D}" destId="{061B5BFB-9C52-45C8-A1C1-5F6A2F866A3A}" srcOrd="1" destOrd="0" presId="urn:microsoft.com/office/officeart/2005/8/layout/hierarchy6"/>
    <dgm:cxn modelId="{5939BD01-0B2B-4805-A113-32B26AB91DF2}" type="presParOf" srcId="{061B5BFB-9C52-45C8-A1C1-5F6A2F866A3A}" destId="{95821280-C813-4DC0-ABB4-303CC0B8DDC4}" srcOrd="0" destOrd="0" presId="urn:microsoft.com/office/officeart/2005/8/layout/hierarchy6"/>
    <dgm:cxn modelId="{ECE239AB-F4C1-48F7-B8D0-E91910C0729E}" type="presParOf" srcId="{061B5BFB-9C52-45C8-A1C1-5F6A2F866A3A}" destId="{43EDB40D-2F73-446F-ADAD-5A3EEA2FB3E5}" srcOrd="1" destOrd="0" presId="urn:microsoft.com/office/officeart/2005/8/layout/hierarchy6"/>
    <dgm:cxn modelId="{21281A8E-D1CA-4364-895F-8741C0FF51B4}" type="presParOf" srcId="{43EDB40D-2F73-446F-ADAD-5A3EEA2FB3E5}" destId="{F207D1D7-60AE-4202-B241-A2F4FEFA25C4}" srcOrd="0" destOrd="0" presId="urn:microsoft.com/office/officeart/2005/8/layout/hierarchy6"/>
    <dgm:cxn modelId="{B8D308C9-7EE1-4CA6-B453-2AB21DF14A30}" type="presParOf" srcId="{43EDB40D-2F73-446F-ADAD-5A3EEA2FB3E5}" destId="{B1ECA617-269A-4DD5-95FA-D359A3E9CC7C}" srcOrd="1" destOrd="0" presId="urn:microsoft.com/office/officeart/2005/8/layout/hierarchy6"/>
    <dgm:cxn modelId="{FD8C7FB8-E313-4582-9B91-DCBF48540E1A}" type="presParOf" srcId="{B1ECA617-269A-4DD5-95FA-D359A3E9CC7C}" destId="{96DB326B-8D79-4634-9497-12A0E85682C5}" srcOrd="0" destOrd="0" presId="urn:microsoft.com/office/officeart/2005/8/layout/hierarchy6"/>
    <dgm:cxn modelId="{34017EDB-2317-4C41-94C6-CA2B66F96E17}" type="presParOf" srcId="{B1ECA617-269A-4DD5-95FA-D359A3E9CC7C}" destId="{9F0E69EA-551D-4511-A637-C87E6441B36F}" srcOrd="1" destOrd="0" presId="urn:microsoft.com/office/officeart/2005/8/layout/hierarchy6"/>
    <dgm:cxn modelId="{C913E236-2EAC-4594-A63D-3FD9AFE9DD10}" type="presParOf" srcId="{9F0E69EA-551D-4511-A637-C87E6441B36F}" destId="{FA1586FF-38BE-4B9D-A338-E8267E5C5834}" srcOrd="0" destOrd="0" presId="urn:microsoft.com/office/officeart/2005/8/layout/hierarchy6"/>
    <dgm:cxn modelId="{ED4E56AE-F786-45D5-A7F5-D6493196F9CD}" type="presParOf" srcId="{9F0E69EA-551D-4511-A637-C87E6441B36F}" destId="{B0230319-02A3-4BB7-8A03-72A3E06026CF}" srcOrd="1" destOrd="0" presId="urn:microsoft.com/office/officeart/2005/8/layout/hierarchy6"/>
    <dgm:cxn modelId="{9DA37A78-0385-4FEC-BB07-52628837F5CA}" type="presParOf" srcId="{B0230319-02A3-4BB7-8A03-72A3E06026CF}" destId="{B1266FED-32FC-4ABE-AA90-5208BF049142}" srcOrd="0" destOrd="0" presId="urn:microsoft.com/office/officeart/2005/8/layout/hierarchy6"/>
    <dgm:cxn modelId="{2D432723-C2E3-4708-907C-1A9D22B4A80E}" type="presParOf" srcId="{B0230319-02A3-4BB7-8A03-72A3E06026CF}" destId="{4A4CF7A6-BC49-498F-9F31-D5239D69E98E}" srcOrd="1" destOrd="0" presId="urn:microsoft.com/office/officeart/2005/8/layout/hierarchy6"/>
    <dgm:cxn modelId="{C8CE927D-FE79-4467-A508-BA28B249FDB7}" type="presParOf" srcId="{814DC441-4702-4866-9524-4E819D186D1B}" destId="{1F02FC89-87A0-4751-BC6D-07F84AE21DFD}" srcOrd="4" destOrd="0" presId="urn:microsoft.com/office/officeart/2005/8/layout/hierarchy6"/>
    <dgm:cxn modelId="{3B67718F-2427-4BE3-B58B-DA7FD3261C15}" type="presParOf" srcId="{814DC441-4702-4866-9524-4E819D186D1B}" destId="{C3649117-C03B-4AD7-B9D9-ECA2A8940825}" srcOrd="5" destOrd="0" presId="urn:microsoft.com/office/officeart/2005/8/layout/hierarchy6"/>
    <dgm:cxn modelId="{1EB78DB9-F357-4F9A-B5C1-5D9C0A843A0B}" type="presParOf" srcId="{C3649117-C03B-4AD7-B9D9-ECA2A8940825}" destId="{7F97575B-4F3E-4975-B0DE-B98D66FF2152}" srcOrd="0" destOrd="0" presId="urn:microsoft.com/office/officeart/2005/8/layout/hierarchy6"/>
    <dgm:cxn modelId="{FA3CF35E-8416-4E4B-995F-AE4120C2F57E}" type="presParOf" srcId="{C3649117-C03B-4AD7-B9D9-ECA2A8940825}" destId="{49C55282-4A19-4085-BEE2-B3101FE1CB24}" srcOrd="1" destOrd="0" presId="urn:microsoft.com/office/officeart/2005/8/layout/hierarchy6"/>
    <dgm:cxn modelId="{FF2A0076-A6CF-4967-935A-C16EB3808D2D}" type="presParOf" srcId="{49C55282-4A19-4085-BEE2-B3101FE1CB24}" destId="{777A2B1A-4EF3-4D0A-9B8F-441B543E29A7}" srcOrd="0" destOrd="0" presId="urn:microsoft.com/office/officeart/2005/8/layout/hierarchy6"/>
    <dgm:cxn modelId="{2EF5D7B7-E8D6-4286-B6F3-1C7C6D3717EE}" type="presParOf" srcId="{49C55282-4A19-4085-BEE2-B3101FE1CB24}" destId="{3AD11D79-A670-45A4-B71F-EC0D56638479}" srcOrd="1" destOrd="0" presId="urn:microsoft.com/office/officeart/2005/8/layout/hierarchy6"/>
    <dgm:cxn modelId="{A0EABDFE-E99E-4693-8630-4D74F6C3270D}" type="presParOf" srcId="{3AD11D79-A670-45A4-B71F-EC0D56638479}" destId="{8DCD5D4C-FB12-429B-9F9A-DBA128AFA9C1}" srcOrd="0" destOrd="0" presId="urn:microsoft.com/office/officeart/2005/8/layout/hierarchy6"/>
    <dgm:cxn modelId="{BA2AD2A3-5675-4551-95C9-A8434F67D229}" type="presParOf" srcId="{3AD11D79-A670-45A4-B71F-EC0D56638479}" destId="{4C8BA9CC-6AC9-4E44-B560-99206489A0A5}" srcOrd="1" destOrd="0" presId="urn:microsoft.com/office/officeart/2005/8/layout/hierarchy6"/>
    <dgm:cxn modelId="{E72D555B-FC63-4D0B-A992-3FC6FF1C6B4A}" type="presParOf" srcId="{4C8BA9CC-6AC9-4E44-B560-99206489A0A5}" destId="{26395797-465E-42E6-9598-C58D4DAF451F}" srcOrd="0" destOrd="0" presId="urn:microsoft.com/office/officeart/2005/8/layout/hierarchy6"/>
    <dgm:cxn modelId="{496D6B01-1C08-44A8-A713-6D0769B62ECC}" type="presParOf" srcId="{4C8BA9CC-6AC9-4E44-B560-99206489A0A5}" destId="{AE64CC5C-F1C7-4545-9E86-6060C385E901}" srcOrd="1" destOrd="0" presId="urn:microsoft.com/office/officeart/2005/8/layout/hierarchy6"/>
    <dgm:cxn modelId="{21922524-5B75-4F52-ABC7-6C9A9AF2CF22}" type="presParOf" srcId="{AE64CC5C-F1C7-4545-9E86-6060C385E901}" destId="{9C0DC20F-9536-433C-A71A-00A5BE1E7B33}" srcOrd="0" destOrd="0" presId="urn:microsoft.com/office/officeart/2005/8/layout/hierarchy6"/>
    <dgm:cxn modelId="{2559B731-EC13-4EFA-AF74-79A5E1092B8A}" type="presParOf" srcId="{AE64CC5C-F1C7-4545-9E86-6060C385E901}" destId="{EC134DD0-70B0-46F6-B338-A6C59CC97167}" srcOrd="1" destOrd="0" presId="urn:microsoft.com/office/officeart/2005/8/layout/hierarchy6"/>
    <dgm:cxn modelId="{A297472F-9048-449C-94C6-D453E6449B47}" type="presParOf" srcId="{EC134DD0-70B0-46F6-B338-A6C59CC97167}" destId="{C0316917-35DD-4E94-9361-6A8BC7C8837F}" srcOrd="0" destOrd="0" presId="urn:microsoft.com/office/officeart/2005/8/layout/hierarchy6"/>
    <dgm:cxn modelId="{3FB2C8EC-7812-4DFD-A53D-48C03606E5B6}" type="presParOf" srcId="{EC134DD0-70B0-46F6-B338-A6C59CC97167}" destId="{D271AA77-7516-4C55-BD7C-2E443C03FAEE}" srcOrd="1" destOrd="0" presId="urn:microsoft.com/office/officeart/2005/8/layout/hierarchy6"/>
    <dgm:cxn modelId="{4E437B3F-703C-4199-B9EF-21949A46DB7D}" type="presParOf" srcId="{D271AA77-7516-4C55-BD7C-2E443C03FAEE}" destId="{C1907A17-020A-4C87-A816-3C516BA2F163}" srcOrd="0" destOrd="0" presId="urn:microsoft.com/office/officeart/2005/8/layout/hierarchy6"/>
    <dgm:cxn modelId="{71468E4C-4445-4614-BE90-16C8140ACD37}" type="presParOf" srcId="{D271AA77-7516-4C55-BD7C-2E443C03FAEE}" destId="{7D59254D-0C90-46FB-8F38-957154FF7A15}" srcOrd="1" destOrd="0" presId="urn:microsoft.com/office/officeart/2005/8/layout/hierarchy6"/>
    <dgm:cxn modelId="{85CDEFB0-A91D-4438-9529-9868B80290EB}" type="presParOf" srcId="{6EF7679E-45A8-43E4-9669-B6DE27292A6F}" destId="{90ECC044-C873-4E1A-80F0-DC018A9130DA}" srcOrd="1" destOrd="0" presId="urn:microsoft.com/office/officeart/2005/8/layout/hierarchy6"/>
    <dgm:cxn modelId="{3B283342-1A43-45A6-B7ED-DD093C5A4EBE}" type="presParOf" srcId="{90ECC044-C873-4E1A-80F0-DC018A9130DA}" destId="{3ADAEB22-2E09-4C9F-8AA8-180DFCF43491}" srcOrd="0" destOrd="0" presId="urn:microsoft.com/office/officeart/2005/8/layout/hierarchy6"/>
    <dgm:cxn modelId="{A8C31D5C-6BB5-4741-AB68-C4DA0211DDE0}" type="presParOf" srcId="{3ADAEB22-2E09-4C9F-8AA8-180DFCF43491}" destId="{9F7FBEA2-EC28-45B0-AC96-4BEEDEA731CF}" srcOrd="0" destOrd="0" presId="urn:microsoft.com/office/officeart/2005/8/layout/hierarchy6"/>
    <dgm:cxn modelId="{DB141E9C-80FC-42CF-9DF2-FBF761DC700F}" type="presParOf" srcId="{3ADAEB22-2E09-4C9F-8AA8-180DFCF43491}" destId="{C6F50937-C9A8-45E4-B109-B1D0A6490E68}" srcOrd="1" destOrd="0" presId="urn:microsoft.com/office/officeart/2005/8/layout/hierarchy6"/>
    <dgm:cxn modelId="{D4E0631E-6FB2-4F31-A525-97E83F2EAB60}" type="presParOf" srcId="{90ECC044-C873-4E1A-80F0-DC018A9130DA}" destId="{9379C15A-4573-4AE9-9AB8-83AB7BB364BF}" srcOrd="1" destOrd="0" presId="urn:microsoft.com/office/officeart/2005/8/layout/hierarchy6"/>
    <dgm:cxn modelId="{6525EECA-BC5E-4E1F-A36F-823D1593844C}" type="presParOf" srcId="{9379C15A-4573-4AE9-9AB8-83AB7BB364BF}" destId="{E99AC048-545C-46DB-899A-D57ED5FC2E10}" srcOrd="0" destOrd="0" presId="urn:microsoft.com/office/officeart/2005/8/layout/hierarchy6"/>
    <dgm:cxn modelId="{3CA14291-0A74-46EE-85D1-37B6CD100F1C}" type="presParOf" srcId="{90ECC044-C873-4E1A-80F0-DC018A9130DA}" destId="{0BCBDC11-2718-44E0-9317-5AD8C959E054}" srcOrd="2" destOrd="0" presId="urn:microsoft.com/office/officeart/2005/8/layout/hierarchy6"/>
    <dgm:cxn modelId="{5D169F17-F08F-48F8-9709-4EC42402A547}" type="presParOf" srcId="{0BCBDC11-2718-44E0-9317-5AD8C959E054}" destId="{7D158178-6E78-42B3-8173-F5F2AE56AB95}" srcOrd="0" destOrd="0" presId="urn:microsoft.com/office/officeart/2005/8/layout/hierarchy6"/>
    <dgm:cxn modelId="{377CB92E-7377-44FF-9695-4BCCD72F1363}" type="presParOf" srcId="{0BCBDC11-2718-44E0-9317-5AD8C959E054}" destId="{351AAD48-F1A5-46BA-863B-E00FE61075C1}" srcOrd="1" destOrd="0" presId="urn:microsoft.com/office/officeart/2005/8/layout/hierarchy6"/>
    <dgm:cxn modelId="{D7DF8BED-B16D-467A-918D-939ACA3F003B}" type="presParOf" srcId="{90ECC044-C873-4E1A-80F0-DC018A9130DA}" destId="{10220010-03C4-419D-ACFF-89C9F7DB472C}" srcOrd="3" destOrd="0" presId="urn:microsoft.com/office/officeart/2005/8/layout/hierarchy6"/>
    <dgm:cxn modelId="{BC94B3B3-EA91-492B-A80C-DE93ECEB1A06}" type="presParOf" srcId="{10220010-03C4-419D-ACFF-89C9F7DB472C}" destId="{04F6FF42-89E2-45AF-8A22-8963DADDF6AA}" srcOrd="0" destOrd="0" presId="urn:microsoft.com/office/officeart/2005/8/layout/hierarchy6"/>
    <dgm:cxn modelId="{E609F913-FDCF-4207-8FEA-0D02F69D0686}" type="presParOf" srcId="{90ECC044-C873-4E1A-80F0-DC018A9130DA}" destId="{111950F8-7A3F-47D8-9C1D-78A6FE5BC1B5}" srcOrd="4" destOrd="0" presId="urn:microsoft.com/office/officeart/2005/8/layout/hierarchy6"/>
    <dgm:cxn modelId="{CAB8B738-57AA-4871-9344-472AEEFFEA95}" type="presParOf" srcId="{111950F8-7A3F-47D8-9C1D-78A6FE5BC1B5}" destId="{6204889A-8C3A-4E42-8C8F-57B4E0A80377}" srcOrd="0" destOrd="0" presId="urn:microsoft.com/office/officeart/2005/8/layout/hierarchy6"/>
    <dgm:cxn modelId="{93C35883-252F-476D-A112-1BA407AA116D}" type="presParOf" srcId="{111950F8-7A3F-47D8-9C1D-78A6FE5BC1B5}" destId="{A1F90E35-A5F5-4C5C-BE5C-EA683A696A7F}" srcOrd="1" destOrd="0" presId="urn:microsoft.com/office/officeart/2005/8/layout/hierarchy6"/>
    <dgm:cxn modelId="{9A3C52DF-90E2-4772-90C1-457536EE1DFF}" type="presParOf" srcId="{90ECC044-C873-4E1A-80F0-DC018A9130DA}" destId="{5FFF508C-6AD3-4A99-85F8-E78A5764A292}" srcOrd="5" destOrd="0" presId="urn:microsoft.com/office/officeart/2005/8/layout/hierarchy6"/>
    <dgm:cxn modelId="{B9B89162-F4AC-425F-BEF1-14C0C5E4B113}" type="presParOf" srcId="{5FFF508C-6AD3-4A99-85F8-E78A5764A292}" destId="{9D531E9F-1528-435B-8AA9-F5C0B11C62B0}" srcOrd="0" destOrd="0" presId="urn:microsoft.com/office/officeart/2005/8/layout/hierarchy6"/>
    <dgm:cxn modelId="{F929BDF1-92C0-4DC5-9AE6-E5C9A4877EB0}" type="presParOf" srcId="{90ECC044-C873-4E1A-80F0-DC018A9130DA}" destId="{5614CEC3-867F-4919-BA5D-910B60B09DB5}" srcOrd="6" destOrd="0" presId="urn:microsoft.com/office/officeart/2005/8/layout/hierarchy6"/>
    <dgm:cxn modelId="{5477D821-061F-4F47-A331-10DB40845E06}" type="presParOf" srcId="{5614CEC3-867F-4919-BA5D-910B60B09DB5}" destId="{8E921CCE-37EE-4BC5-8078-4CD5ACAB22C8}" srcOrd="0" destOrd="0" presId="urn:microsoft.com/office/officeart/2005/8/layout/hierarchy6"/>
    <dgm:cxn modelId="{E007E08A-59DD-4F79-BE5F-E9B061B67B08}" type="presParOf" srcId="{5614CEC3-867F-4919-BA5D-910B60B09DB5}" destId="{5FCFD49C-53D1-45DC-8873-322DB4F9B30D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21CCE-37EE-4BC5-8078-4CD5ACAB22C8}">
      <dsp:nvSpPr>
        <dsp:cNvPr id="0" name=""/>
        <dsp:cNvSpPr/>
      </dsp:nvSpPr>
      <dsp:spPr>
        <a:xfrm>
          <a:off x="0" y="3528392"/>
          <a:ext cx="8867328" cy="141778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tx1"/>
              </a:solidFill>
            </a:rPr>
            <a:t>Specifické (realizační) cíle</a:t>
          </a:r>
        </a:p>
      </dsp:txBody>
      <dsp:txXfrm>
        <a:off x="0" y="3528392"/>
        <a:ext cx="2660198" cy="1417786"/>
      </dsp:txXfrm>
    </dsp:sp>
    <dsp:sp modelId="{6204889A-8C3A-4E42-8C8F-57B4E0A80377}">
      <dsp:nvSpPr>
        <dsp:cNvPr id="0" name=""/>
        <dsp:cNvSpPr/>
      </dsp:nvSpPr>
      <dsp:spPr>
        <a:xfrm>
          <a:off x="0" y="2227120"/>
          <a:ext cx="8867328" cy="1275743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>
              <a:solidFill>
                <a:schemeClr val="accent6">
                  <a:lumMod val="50000"/>
                </a:schemeClr>
              </a:solidFill>
            </a:rPr>
            <a:t>Podoblasti</a:t>
          </a:r>
        </a:p>
      </dsp:txBody>
      <dsp:txXfrm>
        <a:off x="0" y="2227120"/>
        <a:ext cx="2660198" cy="1275743"/>
      </dsp:txXfrm>
    </dsp:sp>
    <dsp:sp modelId="{7D158178-6E78-42B3-8173-F5F2AE56AB95}">
      <dsp:nvSpPr>
        <dsp:cNvPr id="0" name=""/>
        <dsp:cNvSpPr/>
      </dsp:nvSpPr>
      <dsp:spPr>
        <a:xfrm>
          <a:off x="0" y="1104491"/>
          <a:ext cx="8867328" cy="119982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sp:txBody>
      <dsp:txXfrm>
        <a:off x="0" y="1104491"/>
        <a:ext cx="2660198" cy="1199822"/>
      </dsp:txXfrm>
    </dsp:sp>
    <dsp:sp modelId="{9F7FBEA2-EC28-45B0-AC96-4BEEDEA731CF}">
      <dsp:nvSpPr>
        <dsp:cNvPr id="0" name=""/>
        <dsp:cNvSpPr/>
      </dsp:nvSpPr>
      <dsp:spPr>
        <a:xfrm>
          <a:off x="0" y="322044"/>
          <a:ext cx="8867328" cy="805474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/>
            <a:t>Klíčová oblast</a:t>
          </a:r>
        </a:p>
      </dsp:txBody>
      <dsp:txXfrm>
        <a:off x="0" y="322044"/>
        <a:ext cx="2660198" cy="805474"/>
      </dsp:txXfrm>
    </dsp:sp>
    <dsp:sp modelId="{C44DD8D3-51C9-49BC-A34C-E445E50BDFBF}">
      <dsp:nvSpPr>
        <dsp:cNvPr id="0" name=""/>
        <dsp:cNvSpPr/>
      </dsp:nvSpPr>
      <dsp:spPr>
        <a:xfrm>
          <a:off x="3353263" y="353646"/>
          <a:ext cx="4643651" cy="64153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A. Partnerská spolupráce</a:t>
          </a:r>
        </a:p>
      </dsp:txBody>
      <dsp:txXfrm>
        <a:off x="3372053" y="372436"/>
        <a:ext cx="4606071" cy="603950"/>
      </dsp:txXfrm>
    </dsp:sp>
    <dsp:sp modelId="{0A5E0824-4373-4424-A843-F490163D9F65}">
      <dsp:nvSpPr>
        <dsp:cNvPr id="0" name=""/>
        <dsp:cNvSpPr/>
      </dsp:nvSpPr>
      <dsp:spPr>
        <a:xfrm>
          <a:off x="5629369" y="995177"/>
          <a:ext cx="91440" cy="2998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885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8F547-174F-4464-95B9-2F7876547853}">
      <dsp:nvSpPr>
        <dsp:cNvPr id="0" name=""/>
        <dsp:cNvSpPr/>
      </dsp:nvSpPr>
      <dsp:spPr>
        <a:xfrm>
          <a:off x="2661180" y="1295063"/>
          <a:ext cx="6027818" cy="700648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A.1</a:t>
          </a:r>
          <a:r>
            <a:rPr lang="cs-CZ" sz="1100" kern="1200" dirty="0"/>
            <a:t> Budování a posilování partnerských vztahů rozvojových aktérů na území MAS s důrazem na využití potenciálu území</a:t>
          </a:r>
        </a:p>
      </dsp:txBody>
      <dsp:txXfrm>
        <a:off x="2681701" y="1315584"/>
        <a:ext cx="5986776" cy="659606"/>
      </dsp:txXfrm>
    </dsp:sp>
    <dsp:sp modelId="{518E2E51-0DB6-46F1-B20A-B1C52BC501E9}">
      <dsp:nvSpPr>
        <dsp:cNvPr id="0" name=""/>
        <dsp:cNvSpPr/>
      </dsp:nvSpPr>
      <dsp:spPr>
        <a:xfrm>
          <a:off x="4466101" y="1995712"/>
          <a:ext cx="1208988" cy="289120"/>
        </a:xfrm>
        <a:custGeom>
          <a:avLst/>
          <a:gdLst/>
          <a:ahLst/>
          <a:cxnLst/>
          <a:rect l="0" t="0" r="0" b="0"/>
          <a:pathLst>
            <a:path>
              <a:moveTo>
                <a:pt x="1208988" y="0"/>
              </a:moveTo>
              <a:lnTo>
                <a:pt x="1208988" y="144560"/>
              </a:lnTo>
              <a:lnTo>
                <a:pt x="0" y="144560"/>
              </a:lnTo>
              <a:lnTo>
                <a:pt x="0" y="28912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91D21-77EB-44E3-A767-F09664B8AF84}">
      <dsp:nvSpPr>
        <dsp:cNvPr id="0" name=""/>
        <dsp:cNvSpPr/>
      </dsp:nvSpPr>
      <dsp:spPr>
        <a:xfrm>
          <a:off x="2736393" y="2284832"/>
          <a:ext cx="3459416" cy="929791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A.1.1</a:t>
          </a:r>
          <a:r>
            <a:rPr lang="cs-CZ" sz="1100" kern="1200" dirty="0"/>
            <a:t> Rozvíjení spolupráce občanů, veřejné správy a samosprávy, podnikatelských subjektů a neziskové sféry na území MAS Holicko</a:t>
          </a:r>
        </a:p>
      </dsp:txBody>
      <dsp:txXfrm>
        <a:off x="2763626" y="2312065"/>
        <a:ext cx="3404950" cy="875325"/>
      </dsp:txXfrm>
    </dsp:sp>
    <dsp:sp modelId="{4B1C3C51-4E0A-40A3-8203-E67B4689A1EA}">
      <dsp:nvSpPr>
        <dsp:cNvPr id="0" name=""/>
        <dsp:cNvSpPr/>
      </dsp:nvSpPr>
      <dsp:spPr>
        <a:xfrm>
          <a:off x="4419352" y="3214624"/>
          <a:ext cx="91440" cy="272343"/>
        </a:xfrm>
        <a:custGeom>
          <a:avLst/>
          <a:gdLst/>
          <a:ahLst/>
          <a:cxnLst/>
          <a:rect l="0" t="0" r="0" b="0"/>
          <a:pathLst>
            <a:path>
              <a:moveTo>
                <a:pt x="46748" y="0"/>
              </a:moveTo>
              <a:lnTo>
                <a:pt x="46748" y="136171"/>
              </a:lnTo>
              <a:lnTo>
                <a:pt x="45720" y="136171"/>
              </a:lnTo>
              <a:lnTo>
                <a:pt x="45720" y="272343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3C17E-1DF7-4E58-B641-D5C2FF83BFFC}">
      <dsp:nvSpPr>
        <dsp:cNvPr id="0" name=""/>
        <dsp:cNvSpPr/>
      </dsp:nvSpPr>
      <dsp:spPr>
        <a:xfrm>
          <a:off x="2705893" y="3486967"/>
          <a:ext cx="3518357" cy="139076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A.1.1.1 </a:t>
          </a:r>
          <a:r>
            <a:rPr lang="cs-CZ" sz="1100" kern="1200" dirty="0"/>
            <a:t>Aktivní tvorba dostatečného prostoru na setkávání, navazování kontaktů a spolupráci nejrůznějších subjektů ať již vně či uvnitř jednotlivých sektorů a zájmových skupin místního partnerství.</a:t>
          </a:r>
          <a:endParaRPr lang="cs-CZ" sz="1100" i="0" kern="1200" dirty="0"/>
        </a:p>
      </dsp:txBody>
      <dsp:txXfrm>
        <a:off x="2746627" y="3527701"/>
        <a:ext cx="3436889" cy="1309295"/>
      </dsp:txXfrm>
    </dsp:sp>
    <dsp:sp modelId="{5183226E-096C-4CED-8228-E0732B921F8D}">
      <dsp:nvSpPr>
        <dsp:cNvPr id="0" name=""/>
        <dsp:cNvSpPr/>
      </dsp:nvSpPr>
      <dsp:spPr>
        <a:xfrm>
          <a:off x="5675089" y="1995712"/>
          <a:ext cx="1840656" cy="287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11"/>
              </a:lnTo>
              <a:lnTo>
                <a:pt x="1840656" y="143811"/>
              </a:lnTo>
              <a:lnTo>
                <a:pt x="1840656" y="287622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E5A83-6773-4B1B-9D21-10A401784116}">
      <dsp:nvSpPr>
        <dsp:cNvPr id="0" name=""/>
        <dsp:cNvSpPr/>
      </dsp:nvSpPr>
      <dsp:spPr>
        <a:xfrm>
          <a:off x="6408385" y="2283334"/>
          <a:ext cx="2214722" cy="950778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A.1.2</a:t>
          </a:r>
          <a:r>
            <a:rPr lang="cs-CZ" sz="1100" kern="1200" dirty="0" smtClean="0"/>
            <a:t> </a:t>
          </a:r>
          <a:r>
            <a:rPr lang="cs-CZ" sz="1100" kern="1200" dirty="0"/>
            <a:t>Rozvíjení vnějších vztahů MAS</a:t>
          </a:r>
        </a:p>
      </dsp:txBody>
      <dsp:txXfrm>
        <a:off x="6436232" y="2311181"/>
        <a:ext cx="2159028" cy="895084"/>
      </dsp:txXfrm>
    </dsp:sp>
    <dsp:sp modelId="{64452183-133C-4CC1-B916-F8D4CF5E9B93}">
      <dsp:nvSpPr>
        <dsp:cNvPr id="0" name=""/>
        <dsp:cNvSpPr/>
      </dsp:nvSpPr>
      <dsp:spPr>
        <a:xfrm>
          <a:off x="7470026" y="3234113"/>
          <a:ext cx="91440" cy="2624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209"/>
              </a:lnTo>
              <a:lnTo>
                <a:pt x="58544" y="131209"/>
              </a:lnTo>
              <a:lnTo>
                <a:pt x="58544" y="262418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4A346-31C2-4520-B51D-B9AAF8C15893}">
      <dsp:nvSpPr>
        <dsp:cNvPr id="0" name=""/>
        <dsp:cNvSpPr/>
      </dsp:nvSpPr>
      <dsp:spPr>
        <a:xfrm>
          <a:off x="6431104" y="3496531"/>
          <a:ext cx="2194933" cy="136494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A.1.2.1</a:t>
          </a:r>
          <a:r>
            <a:rPr lang="cs-CZ" sz="1100" kern="1200" dirty="0" smtClean="0"/>
            <a:t> </a:t>
          </a:r>
          <a:r>
            <a:rPr lang="cs-CZ" sz="1100" kern="1200" dirty="0"/>
            <a:t>Přenos zkušeností a aktivní spolupráce na regionální, národní i mezinárodní úrovni</a:t>
          </a:r>
        </a:p>
      </dsp:txBody>
      <dsp:txXfrm>
        <a:off x="6471082" y="3536509"/>
        <a:ext cx="2114977" cy="1284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21CCE-37EE-4BC5-8078-4CD5ACAB22C8}">
      <dsp:nvSpPr>
        <dsp:cNvPr id="0" name=""/>
        <dsp:cNvSpPr/>
      </dsp:nvSpPr>
      <dsp:spPr>
        <a:xfrm>
          <a:off x="0" y="3218157"/>
          <a:ext cx="9036496" cy="473364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tx1"/>
              </a:solidFill>
            </a:rPr>
            <a:t>Specifické (realizační) cíle</a:t>
          </a:r>
        </a:p>
      </dsp:txBody>
      <dsp:txXfrm>
        <a:off x="0" y="3218157"/>
        <a:ext cx="2710948" cy="473364"/>
      </dsp:txXfrm>
    </dsp:sp>
    <dsp:sp modelId="{6204889A-8C3A-4E42-8C8F-57B4E0A80377}">
      <dsp:nvSpPr>
        <dsp:cNvPr id="0" name=""/>
        <dsp:cNvSpPr/>
      </dsp:nvSpPr>
      <dsp:spPr>
        <a:xfrm>
          <a:off x="0" y="1850005"/>
          <a:ext cx="9036496" cy="42594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accent6">
                  <a:lumMod val="50000"/>
                </a:schemeClr>
              </a:solidFill>
            </a:rPr>
            <a:t>Podoblasti</a:t>
          </a:r>
        </a:p>
      </dsp:txBody>
      <dsp:txXfrm>
        <a:off x="0" y="1850005"/>
        <a:ext cx="2710948" cy="425940"/>
      </dsp:txXfrm>
    </dsp:sp>
    <dsp:sp modelId="{7D158178-6E78-42B3-8173-F5F2AE56AB95}">
      <dsp:nvSpPr>
        <dsp:cNvPr id="0" name=""/>
        <dsp:cNvSpPr/>
      </dsp:nvSpPr>
      <dsp:spPr>
        <a:xfrm>
          <a:off x="0" y="697877"/>
          <a:ext cx="9036496" cy="400591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sp:txBody>
      <dsp:txXfrm>
        <a:off x="0" y="697877"/>
        <a:ext cx="2710948" cy="400591"/>
      </dsp:txXfrm>
    </dsp:sp>
    <dsp:sp modelId="{9F7FBEA2-EC28-45B0-AC96-4BEEDEA731CF}">
      <dsp:nvSpPr>
        <dsp:cNvPr id="0" name=""/>
        <dsp:cNvSpPr/>
      </dsp:nvSpPr>
      <dsp:spPr>
        <a:xfrm>
          <a:off x="0" y="37004"/>
          <a:ext cx="9036496" cy="26892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/>
            <a:t>Klíčová oblast</a:t>
          </a:r>
        </a:p>
      </dsp:txBody>
      <dsp:txXfrm>
        <a:off x="0" y="37004"/>
        <a:ext cx="2710948" cy="268928"/>
      </dsp:txXfrm>
    </dsp:sp>
    <dsp:sp modelId="{C44DD8D3-51C9-49BC-A34C-E445E50BDFBF}">
      <dsp:nvSpPr>
        <dsp:cNvPr id="0" name=""/>
        <dsp:cNvSpPr/>
      </dsp:nvSpPr>
      <dsp:spPr>
        <a:xfrm>
          <a:off x="4396471" y="0"/>
          <a:ext cx="2720263" cy="366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B. Kvalitní život v obcích</a:t>
          </a:r>
        </a:p>
      </dsp:txBody>
      <dsp:txXfrm>
        <a:off x="4407216" y="10745"/>
        <a:ext cx="2698773" cy="345384"/>
      </dsp:txXfrm>
    </dsp:sp>
    <dsp:sp modelId="{0A5E0824-4373-4424-A843-F490163D9F65}">
      <dsp:nvSpPr>
        <dsp:cNvPr id="0" name=""/>
        <dsp:cNvSpPr/>
      </dsp:nvSpPr>
      <dsp:spPr>
        <a:xfrm>
          <a:off x="3595307" y="366874"/>
          <a:ext cx="2161296" cy="122712"/>
        </a:xfrm>
        <a:custGeom>
          <a:avLst/>
          <a:gdLst/>
          <a:ahLst/>
          <a:cxnLst/>
          <a:rect l="0" t="0" r="0" b="0"/>
          <a:pathLst>
            <a:path>
              <a:moveTo>
                <a:pt x="2161296" y="0"/>
              </a:moveTo>
              <a:lnTo>
                <a:pt x="2161296" y="61356"/>
              </a:lnTo>
              <a:lnTo>
                <a:pt x="0" y="61356"/>
              </a:lnTo>
              <a:lnTo>
                <a:pt x="0" y="12271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8F547-174F-4464-95B9-2F7876547853}">
      <dsp:nvSpPr>
        <dsp:cNvPr id="0" name=""/>
        <dsp:cNvSpPr/>
      </dsp:nvSpPr>
      <dsp:spPr>
        <a:xfrm>
          <a:off x="2754486" y="489586"/>
          <a:ext cx="1681642" cy="1183446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B.1 </a:t>
          </a:r>
          <a:r>
            <a:rPr lang="cs-CZ" sz="1050" b="0" kern="1200" dirty="0"/>
            <a:t>Obnovou a doplněním občanské vybavenosti zkvalitnit život v jednotlivých obcích i regionu jako celku</a:t>
          </a:r>
          <a:endParaRPr lang="cs-CZ" sz="1050" kern="1200" dirty="0"/>
        </a:p>
      </dsp:txBody>
      <dsp:txXfrm>
        <a:off x="2789148" y="524248"/>
        <a:ext cx="1612318" cy="1114122"/>
      </dsp:txXfrm>
    </dsp:sp>
    <dsp:sp modelId="{518E2E51-0DB6-46F1-B20A-B1C52BC501E9}">
      <dsp:nvSpPr>
        <dsp:cNvPr id="0" name=""/>
        <dsp:cNvSpPr/>
      </dsp:nvSpPr>
      <dsp:spPr>
        <a:xfrm>
          <a:off x="3547704" y="16273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7603" y="45720"/>
              </a:moveTo>
              <a:lnTo>
                <a:pt x="47603" y="81598"/>
              </a:lnTo>
              <a:lnTo>
                <a:pt x="45720" y="81598"/>
              </a:lnTo>
              <a:lnTo>
                <a:pt x="45720" y="117476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91D21-77EB-44E3-A767-F09664B8AF84}">
      <dsp:nvSpPr>
        <dsp:cNvPr id="0" name=""/>
        <dsp:cNvSpPr/>
      </dsp:nvSpPr>
      <dsp:spPr>
        <a:xfrm>
          <a:off x="2754487" y="1744790"/>
          <a:ext cx="1677873" cy="711487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B.1.1 </a:t>
          </a:r>
          <a:r>
            <a:rPr lang="cs-CZ" sz="1050" b="0" kern="1200" dirty="0"/>
            <a:t>Obnova a doplnění občanské vybavenosti regionu</a:t>
          </a:r>
          <a:endParaRPr lang="cs-CZ" sz="1050" kern="1200" dirty="0"/>
        </a:p>
      </dsp:txBody>
      <dsp:txXfrm>
        <a:off x="2775326" y="1765629"/>
        <a:ext cx="1636195" cy="669809"/>
      </dsp:txXfrm>
    </dsp:sp>
    <dsp:sp modelId="{4B1C3C51-4E0A-40A3-8203-E67B4689A1EA}">
      <dsp:nvSpPr>
        <dsp:cNvPr id="0" name=""/>
        <dsp:cNvSpPr/>
      </dsp:nvSpPr>
      <dsp:spPr>
        <a:xfrm>
          <a:off x="3519110" y="241055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74314" y="45720"/>
              </a:moveTo>
              <a:lnTo>
                <a:pt x="74314" y="62230"/>
              </a:lnTo>
              <a:lnTo>
                <a:pt x="45720" y="62230"/>
              </a:lnTo>
              <a:lnTo>
                <a:pt x="45720" y="7874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3C17E-1DF7-4E58-B641-D5C2FF83BFFC}">
      <dsp:nvSpPr>
        <dsp:cNvPr id="0" name=""/>
        <dsp:cNvSpPr/>
      </dsp:nvSpPr>
      <dsp:spPr>
        <a:xfrm>
          <a:off x="2754487" y="2489298"/>
          <a:ext cx="1620685" cy="64974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i="0" kern="1200" dirty="0"/>
            <a:t>B.1.1.1  Obnova a kultivace veřejných prostranství a center</a:t>
          </a:r>
        </a:p>
      </dsp:txBody>
      <dsp:txXfrm>
        <a:off x="2773517" y="2508328"/>
        <a:ext cx="1582625" cy="611682"/>
      </dsp:txXfrm>
    </dsp:sp>
    <dsp:sp modelId="{E87377E4-FDAC-4606-8557-16E05DC1F39D}">
      <dsp:nvSpPr>
        <dsp:cNvPr id="0" name=""/>
        <dsp:cNvSpPr/>
      </dsp:nvSpPr>
      <dsp:spPr>
        <a:xfrm>
          <a:off x="3519110" y="308939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9641"/>
              </a:moveTo>
              <a:lnTo>
                <a:pt x="71849" y="4572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D54E2-BFB8-4086-AC2F-6E577357769E}">
      <dsp:nvSpPr>
        <dsp:cNvPr id="0" name=""/>
        <dsp:cNvSpPr/>
      </dsp:nvSpPr>
      <dsp:spPr>
        <a:xfrm>
          <a:off x="2754487" y="3135119"/>
          <a:ext cx="1672944" cy="62077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B.1.1.2 Rozvoj komunitních služeb a vybavenosti obcí</a:t>
          </a:r>
        </a:p>
      </dsp:txBody>
      <dsp:txXfrm>
        <a:off x="2772669" y="3153301"/>
        <a:ext cx="1636580" cy="584407"/>
      </dsp:txXfrm>
    </dsp:sp>
    <dsp:sp modelId="{FA5B298A-E1EA-427E-AE59-FF485F5827F6}">
      <dsp:nvSpPr>
        <dsp:cNvPr id="0" name=""/>
        <dsp:cNvSpPr/>
      </dsp:nvSpPr>
      <dsp:spPr>
        <a:xfrm>
          <a:off x="3545239" y="371017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8245"/>
              </a:lnTo>
              <a:lnTo>
                <a:pt x="49158" y="58245"/>
              </a:lnTo>
              <a:lnTo>
                <a:pt x="49158" y="7077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4D7AE-13EC-4926-B713-272A937B66C6}">
      <dsp:nvSpPr>
        <dsp:cNvPr id="0" name=""/>
        <dsp:cNvSpPr/>
      </dsp:nvSpPr>
      <dsp:spPr>
        <a:xfrm>
          <a:off x="2754486" y="3780941"/>
          <a:ext cx="1679822" cy="63863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B.1.1.3 Podpora školství a celoživotního vzdělávání</a:t>
          </a:r>
        </a:p>
      </dsp:txBody>
      <dsp:txXfrm>
        <a:off x="2773191" y="3799646"/>
        <a:ext cx="1642412" cy="601224"/>
      </dsp:txXfrm>
    </dsp:sp>
    <dsp:sp modelId="{97AFE022-E975-40E3-B1C4-2AFD19E1E108}">
      <dsp:nvSpPr>
        <dsp:cNvPr id="0" name=""/>
        <dsp:cNvSpPr/>
      </dsp:nvSpPr>
      <dsp:spPr>
        <a:xfrm>
          <a:off x="3548677" y="437385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63912"/>
              </a:lnTo>
              <a:lnTo>
                <a:pt x="47636" y="63912"/>
              </a:lnTo>
              <a:lnTo>
                <a:pt x="47636" y="82105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FEB9A-2799-4E3E-A727-FC54AE779F62}">
      <dsp:nvSpPr>
        <dsp:cNvPr id="0" name=""/>
        <dsp:cNvSpPr/>
      </dsp:nvSpPr>
      <dsp:spPr>
        <a:xfrm>
          <a:off x="2740288" y="4455961"/>
          <a:ext cx="1712052" cy="142246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B.1.1.4 Podpora sociálních služeb a zapojení sociálně a jinak znevýhodněných skupin občanů do života v obcích a v regionu</a:t>
          </a:r>
        </a:p>
      </dsp:txBody>
      <dsp:txXfrm>
        <a:off x="2781951" y="4497624"/>
        <a:ext cx="1628726" cy="1339137"/>
      </dsp:txXfrm>
    </dsp:sp>
    <dsp:sp modelId="{4E4AE952-6C6F-47E6-8934-419C652FEAB8}">
      <dsp:nvSpPr>
        <dsp:cNvPr id="0" name=""/>
        <dsp:cNvSpPr/>
      </dsp:nvSpPr>
      <dsp:spPr>
        <a:xfrm>
          <a:off x="5208886" y="366874"/>
          <a:ext cx="547717" cy="104566"/>
        </a:xfrm>
        <a:custGeom>
          <a:avLst/>
          <a:gdLst/>
          <a:ahLst/>
          <a:cxnLst/>
          <a:rect l="0" t="0" r="0" b="0"/>
          <a:pathLst>
            <a:path>
              <a:moveTo>
                <a:pt x="547717" y="0"/>
              </a:moveTo>
              <a:lnTo>
                <a:pt x="547717" y="52283"/>
              </a:lnTo>
              <a:lnTo>
                <a:pt x="0" y="52283"/>
              </a:lnTo>
              <a:lnTo>
                <a:pt x="0" y="104566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A62EE-BA3B-4288-82FA-11E2F70BF0C2}">
      <dsp:nvSpPr>
        <dsp:cNvPr id="0" name=""/>
        <dsp:cNvSpPr/>
      </dsp:nvSpPr>
      <dsp:spPr>
        <a:xfrm>
          <a:off x="4526781" y="471441"/>
          <a:ext cx="1364208" cy="1480413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B.2</a:t>
          </a:r>
          <a:r>
            <a:rPr lang="cs-CZ" sz="1050" kern="1200" dirty="0"/>
            <a:t> Rozvojem sportovních a kulturních akcí v obcích rozšířit nabídku volnočasového vyžití obyvatel a návštěvníků</a:t>
          </a:r>
        </a:p>
      </dsp:txBody>
      <dsp:txXfrm>
        <a:off x="4566737" y="511397"/>
        <a:ext cx="1284296" cy="1400501"/>
      </dsp:txXfrm>
    </dsp:sp>
    <dsp:sp modelId="{03A2EB11-7628-4B6A-A313-D942A38DACE4}">
      <dsp:nvSpPr>
        <dsp:cNvPr id="0" name=""/>
        <dsp:cNvSpPr/>
      </dsp:nvSpPr>
      <dsp:spPr>
        <a:xfrm>
          <a:off x="5163166" y="190613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9006"/>
              </a:lnTo>
              <a:lnTo>
                <a:pt x="63795" y="89006"/>
              </a:lnTo>
              <a:lnTo>
                <a:pt x="63795" y="132293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1CD6C-7610-45BD-A24A-96E8C8A86D82}">
      <dsp:nvSpPr>
        <dsp:cNvPr id="0" name=""/>
        <dsp:cNvSpPr/>
      </dsp:nvSpPr>
      <dsp:spPr>
        <a:xfrm>
          <a:off x="4552500" y="2038428"/>
          <a:ext cx="1348921" cy="1063856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B.2.1</a:t>
          </a:r>
          <a:r>
            <a:rPr lang="cs-CZ" sz="1050" kern="1200" dirty="0"/>
            <a:t> Podpora volnočasových aktivit a spolkového života v obcích</a:t>
          </a:r>
        </a:p>
      </dsp:txBody>
      <dsp:txXfrm>
        <a:off x="4583659" y="2069587"/>
        <a:ext cx="1286603" cy="1001538"/>
      </dsp:txXfrm>
    </dsp:sp>
    <dsp:sp modelId="{51DD6263-43A5-4888-96F7-F3B655D7A9A0}">
      <dsp:nvSpPr>
        <dsp:cNvPr id="0" name=""/>
        <dsp:cNvSpPr/>
      </dsp:nvSpPr>
      <dsp:spPr>
        <a:xfrm>
          <a:off x="5165850" y="305656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61110" y="45720"/>
              </a:moveTo>
              <a:lnTo>
                <a:pt x="61110" y="89855"/>
              </a:lnTo>
              <a:lnTo>
                <a:pt x="45720" y="89855"/>
              </a:lnTo>
              <a:lnTo>
                <a:pt x="45720" y="133991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8D3C0-DFA5-4C3B-9630-F99119792FBF}">
      <dsp:nvSpPr>
        <dsp:cNvPr id="0" name=""/>
        <dsp:cNvSpPr/>
      </dsp:nvSpPr>
      <dsp:spPr>
        <a:xfrm>
          <a:off x="4590492" y="3190555"/>
          <a:ext cx="1242156" cy="85009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B.2.1.1 </a:t>
          </a:r>
          <a:r>
            <a:rPr lang="cs-CZ" sz="1050" kern="1200" dirty="0" smtClean="0"/>
            <a:t>Volnočasové </a:t>
          </a:r>
          <a:r>
            <a:rPr lang="cs-CZ" sz="1050" kern="1200" dirty="0"/>
            <a:t>aktivity a spolkový život</a:t>
          </a:r>
        </a:p>
      </dsp:txBody>
      <dsp:txXfrm>
        <a:off x="4615391" y="3215454"/>
        <a:ext cx="1192358" cy="800301"/>
      </dsp:txXfrm>
    </dsp:sp>
    <dsp:sp modelId="{4971E81A-740A-4C93-A6EB-6281AEB96A54}">
      <dsp:nvSpPr>
        <dsp:cNvPr id="0" name=""/>
        <dsp:cNvSpPr/>
      </dsp:nvSpPr>
      <dsp:spPr>
        <a:xfrm>
          <a:off x="5165850" y="399493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2718"/>
              </a:lnTo>
              <a:lnTo>
                <a:pt x="46506" y="52718"/>
              </a:lnTo>
              <a:lnTo>
                <a:pt x="46506" y="59716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82BA3-38E8-4148-A434-54A07F6E072B}">
      <dsp:nvSpPr>
        <dsp:cNvPr id="0" name=""/>
        <dsp:cNvSpPr/>
      </dsp:nvSpPr>
      <dsp:spPr>
        <a:xfrm>
          <a:off x="4608511" y="4054651"/>
          <a:ext cx="1207690" cy="988997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B.2.1.2 Kulturní, společenské a </a:t>
          </a:r>
          <a:r>
            <a:rPr lang="cs-CZ" sz="1050" kern="1200" dirty="0" smtClean="0"/>
            <a:t>sportovní </a:t>
          </a:r>
          <a:r>
            <a:rPr lang="cs-CZ" sz="1050" kern="1200" dirty="0"/>
            <a:t>akce a zázemí pro jejich pořádání</a:t>
          </a:r>
        </a:p>
      </dsp:txBody>
      <dsp:txXfrm>
        <a:off x="4637478" y="4083618"/>
        <a:ext cx="1149756" cy="931063"/>
      </dsp:txXfrm>
    </dsp:sp>
    <dsp:sp modelId="{E475E4AF-2A1E-4FBD-A7DF-4B384D0FA456}">
      <dsp:nvSpPr>
        <dsp:cNvPr id="0" name=""/>
        <dsp:cNvSpPr/>
      </dsp:nvSpPr>
      <dsp:spPr>
        <a:xfrm>
          <a:off x="5756603" y="366874"/>
          <a:ext cx="978936" cy="104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83"/>
              </a:lnTo>
              <a:lnTo>
                <a:pt x="978936" y="52283"/>
              </a:lnTo>
              <a:lnTo>
                <a:pt x="978936" y="104566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7AB4A-B321-4DB2-A151-D34FA5ECBD2C}">
      <dsp:nvSpPr>
        <dsp:cNvPr id="0" name=""/>
        <dsp:cNvSpPr/>
      </dsp:nvSpPr>
      <dsp:spPr>
        <a:xfrm>
          <a:off x="5947378" y="471441"/>
          <a:ext cx="1576322" cy="1543181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B.3</a:t>
          </a:r>
          <a:r>
            <a:rPr lang="cs-CZ" sz="1050" kern="1200" dirty="0"/>
            <a:t> Zlepšením stavu technické a dopravní infrastruktury a koncepční obslužnosti území na celém území regionu vyrovnat disparity mezi obcemi</a:t>
          </a:r>
        </a:p>
      </dsp:txBody>
      <dsp:txXfrm>
        <a:off x="5992576" y="516639"/>
        <a:ext cx="1485926" cy="1452785"/>
      </dsp:txXfrm>
    </dsp:sp>
    <dsp:sp modelId="{F3020AAC-06AF-46CB-8EEF-0C7615D85BCE}">
      <dsp:nvSpPr>
        <dsp:cNvPr id="0" name=""/>
        <dsp:cNvSpPr/>
      </dsp:nvSpPr>
      <dsp:spPr>
        <a:xfrm>
          <a:off x="6689819" y="2014622"/>
          <a:ext cx="91440" cy="1202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04"/>
              </a:lnTo>
              <a:lnTo>
                <a:pt x="50410" y="60104"/>
              </a:lnTo>
              <a:lnTo>
                <a:pt x="50410" y="120209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E8AFF-2930-4F4D-BB79-1FA9BEBF5EE3}">
      <dsp:nvSpPr>
        <dsp:cNvPr id="0" name=""/>
        <dsp:cNvSpPr/>
      </dsp:nvSpPr>
      <dsp:spPr>
        <a:xfrm>
          <a:off x="5976664" y="2134832"/>
          <a:ext cx="1527131" cy="1428507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B.3.1</a:t>
          </a:r>
          <a:r>
            <a:rPr lang="cs-CZ" sz="1050" kern="1200" dirty="0"/>
            <a:t> Zlepšení stavu technické a dopravní infrastruktury a koncepční obslužnosti území na celém území regionu</a:t>
          </a:r>
        </a:p>
      </dsp:txBody>
      <dsp:txXfrm>
        <a:off x="6018504" y="2176672"/>
        <a:ext cx="1443451" cy="1344827"/>
      </dsp:txXfrm>
    </dsp:sp>
    <dsp:sp modelId="{E3B95303-A1CB-4821-BE58-1187A831BCF5}">
      <dsp:nvSpPr>
        <dsp:cNvPr id="0" name=""/>
        <dsp:cNvSpPr/>
      </dsp:nvSpPr>
      <dsp:spPr>
        <a:xfrm>
          <a:off x="6694510" y="351762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7550"/>
              </a:lnTo>
              <a:lnTo>
                <a:pt x="102764" y="87550"/>
              </a:lnTo>
              <a:lnTo>
                <a:pt x="102764" y="129381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5A211-C6D7-49C3-93CC-34484A01998E}">
      <dsp:nvSpPr>
        <dsp:cNvPr id="0" name=""/>
        <dsp:cNvSpPr/>
      </dsp:nvSpPr>
      <dsp:spPr>
        <a:xfrm>
          <a:off x="6048672" y="3647001"/>
          <a:ext cx="1497204" cy="633168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B.3.1.1 Rozvoj technické infrastruktury</a:t>
          </a:r>
        </a:p>
      </dsp:txBody>
      <dsp:txXfrm>
        <a:off x="6067217" y="3665546"/>
        <a:ext cx="1460114" cy="596078"/>
      </dsp:txXfrm>
    </dsp:sp>
    <dsp:sp modelId="{D9775DBB-26A9-4D6A-9A21-E93452F465C2}">
      <dsp:nvSpPr>
        <dsp:cNvPr id="0" name=""/>
        <dsp:cNvSpPr/>
      </dsp:nvSpPr>
      <dsp:spPr>
        <a:xfrm>
          <a:off x="6746476" y="423444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0798" y="45720"/>
              </a:moveTo>
              <a:lnTo>
                <a:pt x="50798" y="74271"/>
              </a:lnTo>
              <a:lnTo>
                <a:pt x="45720" y="74271"/>
              </a:lnTo>
              <a:lnTo>
                <a:pt x="45720" y="102823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D2E71-26C9-4AD3-BD94-4350EAFA4A09}">
      <dsp:nvSpPr>
        <dsp:cNvPr id="0" name=""/>
        <dsp:cNvSpPr/>
      </dsp:nvSpPr>
      <dsp:spPr>
        <a:xfrm>
          <a:off x="6048672" y="4337273"/>
          <a:ext cx="1487046" cy="682210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B.3.1.2 Rozvoj dopravní infrastruktury</a:t>
          </a:r>
        </a:p>
      </dsp:txBody>
      <dsp:txXfrm>
        <a:off x="6068653" y="4357254"/>
        <a:ext cx="1447084" cy="642248"/>
      </dsp:txXfrm>
    </dsp:sp>
    <dsp:sp modelId="{42F1F1BF-0B4B-4FF7-BD38-6D588F4FE011}">
      <dsp:nvSpPr>
        <dsp:cNvPr id="0" name=""/>
        <dsp:cNvSpPr/>
      </dsp:nvSpPr>
      <dsp:spPr>
        <a:xfrm>
          <a:off x="6746476" y="497376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79558"/>
              </a:lnTo>
              <a:lnTo>
                <a:pt x="68575" y="79558"/>
              </a:lnTo>
              <a:lnTo>
                <a:pt x="68575" y="11339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B0B1F-D440-4861-964F-388914004BCE}">
      <dsp:nvSpPr>
        <dsp:cNvPr id="0" name=""/>
        <dsp:cNvSpPr/>
      </dsp:nvSpPr>
      <dsp:spPr>
        <a:xfrm>
          <a:off x="6069264" y="5087161"/>
          <a:ext cx="1491575" cy="75884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B.3.1.3 Dopravní dostupnost a obslužnost regionu</a:t>
          </a:r>
        </a:p>
      </dsp:txBody>
      <dsp:txXfrm>
        <a:off x="6091490" y="5109387"/>
        <a:ext cx="1447123" cy="714393"/>
      </dsp:txXfrm>
    </dsp:sp>
    <dsp:sp modelId="{D2A7ABCA-9182-4B49-A09D-3F4B2FD1ACB5}">
      <dsp:nvSpPr>
        <dsp:cNvPr id="0" name=""/>
        <dsp:cNvSpPr/>
      </dsp:nvSpPr>
      <dsp:spPr>
        <a:xfrm>
          <a:off x="5756603" y="366874"/>
          <a:ext cx="2511328" cy="159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64"/>
              </a:lnTo>
              <a:lnTo>
                <a:pt x="2511328" y="79564"/>
              </a:lnTo>
              <a:lnTo>
                <a:pt x="2511328" y="159128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F46B6-FFBA-40FD-81D2-397A02BD468B}">
      <dsp:nvSpPr>
        <dsp:cNvPr id="0" name=""/>
        <dsp:cNvSpPr/>
      </dsp:nvSpPr>
      <dsp:spPr>
        <a:xfrm>
          <a:off x="7589092" y="526003"/>
          <a:ext cx="1357681" cy="1356263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B.4</a:t>
          </a:r>
          <a:r>
            <a:rPr lang="cs-CZ" sz="1050" kern="1200" dirty="0"/>
            <a:t> Pomocí prevence  zabezpečit běžný veřejný život v obcích z hlediska ochrany obyvatel</a:t>
          </a:r>
        </a:p>
      </dsp:txBody>
      <dsp:txXfrm>
        <a:off x="7628816" y="565727"/>
        <a:ext cx="1278233" cy="1276815"/>
      </dsp:txXfrm>
    </dsp:sp>
    <dsp:sp modelId="{C9C69CAF-E079-4991-ADE9-BBB8772AA22A}">
      <dsp:nvSpPr>
        <dsp:cNvPr id="0" name=""/>
        <dsp:cNvSpPr/>
      </dsp:nvSpPr>
      <dsp:spPr>
        <a:xfrm>
          <a:off x="8222212" y="183654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77141"/>
              </a:lnTo>
              <a:lnTo>
                <a:pt x="69457" y="77141"/>
              </a:lnTo>
              <a:lnTo>
                <a:pt x="69457" y="108562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21280-C813-4DC0-ABB4-303CC0B8DDC4}">
      <dsp:nvSpPr>
        <dsp:cNvPr id="0" name=""/>
        <dsp:cNvSpPr/>
      </dsp:nvSpPr>
      <dsp:spPr>
        <a:xfrm>
          <a:off x="7632849" y="1945110"/>
          <a:ext cx="1317641" cy="631837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B.4.1</a:t>
          </a:r>
          <a:r>
            <a:rPr lang="cs-CZ" sz="1050" kern="1200" dirty="0"/>
            <a:t> Zajištění bezpečnosti občanů</a:t>
          </a:r>
        </a:p>
      </dsp:txBody>
      <dsp:txXfrm>
        <a:off x="7651355" y="1963616"/>
        <a:ext cx="1280629" cy="594825"/>
      </dsp:txXfrm>
    </dsp:sp>
    <dsp:sp modelId="{C7CFBFB3-8406-4139-B531-AAE39C9ECB12}">
      <dsp:nvSpPr>
        <dsp:cNvPr id="0" name=""/>
        <dsp:cNvSpPr/>
      </dsp:nvSpPr>
      <dsp:spPr>
        <a:xfrm>
          <a:off x="8242778" y="253122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8892" y="45720"/>
              </a:moveTo>
              <a:lnTo>
                <a:pt x="48892" y="75674"/>
              </a:lnTo>
              <a:lnTo>
                <a:pt x="45720" y="75674"/>
              </a:lnTo>
              <a:lnTo>
                <a:pt x="45720" y="105628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838BF-803C-480F-B961-5695225C47C5}">
      <dsp:nvSpPr>
        <dsp:cNvPr id="0" name=""/>
        <dsp:cNvSpPr/>
      </dsp:nvSpPr>
      <dsp:spPr>
        <a:xfrm>
          <a:off x="7632849" y="2636856"/>
          <a:ext cx="1311298" cy="94772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B.4.1.1 Podpora bezpečnosti silničního provozu v obcích regionu</a:t>
          </a:r>
        </a:p>
      </dsp:txBody>
      <dsp:txXfrm>
        <a:off x="7660607" y="2664614"/>
        <a:ext cx="1255782" cy="892205"/>
      </dsp:txXfrm>
    </dsp:sp>
    <dsp:sp modelId="{30B5DD7C-F417-4FA4-9BFD-A62596977080}">
      <dsp:nvSpPr>
        <dsp:cNvPr id="0" name=""/>
        <dsp:cNvSpPr/>
      </dsp:nvSpPr>
      <dsp:spPr>
        <a:xfrm>
          <a:off x="8242778" y="353885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5367"/>
              </a:lnTo>
              <a:lnTo>
                <a:pt x="62989" y="85367"/>
              </a:lnTo>
              <a:lnTo>
                <a:pt x="62989" y="125015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AEA87-A4C6-4DB4-A62A-268A17FC0F79}">
      <dsp:nvSpPr>
        <dsp:cNvPr id="0" name=""/>
        <dsp:cNvSpPr/>
      </dsp:nvSpPr>
      <dsp:spPr>
        <a:xfrm>
          <a:off x="7636831" y="3663873"/>
          <a:ext cx="1337872" cy="94641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B.4.1.2 Zlepšení dohledu nad veřejným pořádkem v obcích</a:t>
          </a:r>
        </a:p>
      </dsp:txBody>
      <dsp:txXfrm>
        <a:off x="7664551" y="3691593"/>
        <a:ext cx="1282432" cy="890974"/>
      </dsp:txXfrm>
    </dsp:sp>
    <dsp:sp modelId="{F207D1D7-60AE-4202-B241-A2F4FEFA25C4}">
      <dsp:nvSpPr>
        <dsp:cNvPr id="0" name=""/>
        <dsp:cNvSpPr/>
      </dsp:nvSpPr>
      <dsp:spPr>
        <a:xfrm>
          <a:off x="8222179" y="456456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83588" y="45720"/>
              </a:moveTo>
              <a:lnTo>
                <a:pt x="83588" y="76568"/>
              </a:lnTo>
              <a:lnTo>
                <a:pt x="45720" y="76568"/>
              </a:lnTo>
              <a:lnTo>
                <a:pt x="45720" y="10741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B326B-8D79-4634-9497-12A0E85682C5}">
      <dsp:nvSpPr>
        <dsp:cNvPr id="0" name=""/>
        <dsp:cNvSpPr/>
      </dsp:nvSpPr>
      <dsp:spPr>
        <a:xfrm>
          <a:off x="7636831" y="4671985"/>
          <a:ext cx="1262135" cy="75789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B.4.1.3 Protipovodňová a požární prevence</a:t>
          </a:r>
        </a:p>
      </dsp:txBody>
      <dsp:txXfrm>
        <a:off x="7659029" y="4694183"/>
        <a:ext cx="1217739" cy="713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21CCE-37EE-4BC5-8078-4CD5ACAB22C8}">
      <dsp:nvSpPr>
        <dsp:cNvPr id="0" name=""/>
        <dsp:cNvSpPr/>
      </dsp:nvSpPr>
      <dsp:spPr>
        <a:xfrm>
          <a:off x="0" y="3672409"/>
          <a:ext cx="8856984" cy="31361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tx1"/>
              </a:solidFill>
            </a:rPr>
            <a:t>Specifické (realizační) cíle</a:t>
          </a:r>
        </a:p>
      </dsp:txBody>
      <dsp:txXfrm>
        <a:off x="0" y="3672409"/>
        <a:ext cx="2657095" cy="313618"/>
      </dsp:txXfrm>
    </dsp:sp>
    <dsp:sp modelId="{6204889A-8C3A-4E42-8C8F-57B4E0A80377}">
      <dsp:nvSpPr>
        <dsp:cNvPr id="0" name=""/>
        <dsp:cNvSpPr/>
      </dsp:nvSpPr>
      <dsp:spPr>
        <a:xfrm>
          <a:off x="0" y="2448272"/>
          <a:ext cx="8856984" cy="28219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accent6">
                  <a:lumMod val="50000"/>
                </a:schemeClr>
              </a:solidFill>
            </a:rPr>
            <a:t>Podoblasti</a:t>
          </a:r>
        </a:p>
      </dsp:txBody>
      <dsp:txXfrm>
        <a:off x="0" y="2448272"/>
        <a:ext cx="2657095" cy="282198"/>
      </dsp:txXfrm>
    </dsp:sp>
    <dsp:sp modelId="{7D158178-6E78-42B3-8173-F5F2AE56AB95}">
      <dsp:nvSpPr>
        <dsp:cNvPr id="0" name=""/>
        <dsp:cNvSpPr/>
      </dsp:nvSpPr>
      <dsp:spPr>
        <a:xfrm>
          <a:off x="0" y="1080121"/>
          <a:ext cx="8856984" cy="265404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sp:txBody>
      <dsp:txXfrm>
        <a:off x="0" y="1080121"/>
        <a:ext cx="2657095" cy="265404"/>
      </dsp:txXfrm>
    </dsp:sp>
    <dsp:sp modelId="{9F7FBEA2-EC28-45B0-AC96-4BEEDEA731CF}">
      <dsp:nvSpPr>
        <dsp:cNvPr id="0" name=""/>
        <dsp:cNvSpPr/>
      </dsp:nvSpPr>
      <dsp:spPr>
        <a:xfrm>
          <a:off x="0" y="243186"/>
          <a:ext cx="8856984" cy="178173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/>
            <a:t>Klíčová oblast</a:t>
          </a:r>
        </a:p>
      </dsp:txBody>
      <dsp:txXfrm>
        <a:off x="0" y="243186"/>
        <a:ext cx="2657095" cy="178173"/>
      </dsp:txXfrm>
    </dsp:sp>
    <dsp:sp modelId="{C44DD8D3-51C9-49BC-A34C-E445E50BDFBF}">
      <dsp:nvSpPr>
        <dsp:cNvPr id="0" name=""/>
        <dsp:cNvSpPr/>
      </dsp:nvSpPr>
      <dsp:spPr>
        <a:xfrm>
          <a:off x="4968552" y="72008"/>
          <a:ext cx="2097479" cy="54863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C. Podpora podnikání a zaměstnanosti</a:t>
          </a:r>
        </a:p>
      </dsp:txBody>
      <dsp:txXfrm>
        <a:off x="4984621" y="88077"/>
        <a:ext cx="2065341" cy="516498"/>
      </dsp:txXfrm>
    </dsp:sp>
    <dsp:sp modelId="{0A5E0824-4373-4424-A843-F490163D9F65}">
      <dsp:nvSpPr>
        <dsp:cNvPr id="0" name=""/>
        <dsp:cNvSpPr/>
      </dsp:nvSpPr>
      <dsp:spPr>
        <a:xfrm>
          <a:off x="4649139" y="620644"/>
          <a:ext cx="1368152" cy="171443"/>
        </a:xfrm>
        <a:custGeom>
          <a:avLst/>
          <a:gdLst/>
          <a:ahLst/>
          <a:cxnLst/>
          <a:rect l="0" t="0" r="0" b="0"/>
          <a:pathLst>
            <a:path>
              <a:moveTo>
                <a:pt x="1368152" y="0"/>
              </a:moveTo>
              <a:lnTo>
                <a:pt x="1368152" y="85721"/>
              </a:lnTo>
              <a:lnTo>
                <a:pt x="0" y="85721"/>
              </a:lnTo>
              <a:lnTo>
                <a:pt x="0" y="1714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8F547-174F-4464-95B9-2F7876547853}">
      <dsp:nvSpPr>
        <dsp:cNvPr id="0" name=""/>
        <dsp:cNvSpPr/>
      </dsp:nvSpPr>
      <dsp:spPr>
        <a:xfrm>
          <a:off x="3600400" y="792087"/>
          <a:ext cx="2097479" cy="1398319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/>
            <a:t>C.1 </a:t>
          </a:r>
          <a:r>
            <a:rPr lang="cs-CZ" sz="1000" kern="1200" dirty="0"/>
            <a:t>Vytvořením podmínek pro zvýšení výkonnosti místní ekonomiky hospodářských subjektů zajistit předpoklady pro stabilizaci stávajících a vznik nových pracovních míst přímo v obcích a tím napomoci ke stabilizaci osídlení regionu</a:t>
          </a:r>
        </a:p>
      </dsp:txBody>
      <dsp:txXfrm>
        <a:off x="3641355" y="833042"/>
        <a:ext cx="2015569" cy="1316409"/>
      </dsp:txXfrm>
    </dsp:sp>
    <dsp:sp modelId="{518E2E51-0DB6-46F1-B20A-B1C52BC501E9}">
      <dsp:nvSpPr>
        <dsp:cNvPr id="0" name=""/>
        <dsp:cNvSpPr/>
      </dsp:nvSpPr>
      <dsp:spPr>
        <a:xfrm>
          <a:off x="3212893" y="2190407"/>
          <a:ext cx="1436246" cy="113849"/>
        </a:xfrm>
        <a:custGeom>
          <a:avLst/>
          <a:gdLst/>
          <a:ahLst/>
          <a:cxnLst/>
          <a:rect l="0" t="0" r="0" b="0"/>
          <a:pathLst>
            <a:path>
              <a:moveTo>
                <a:pt x="1436246" y="0"/>
              </a:moveTo>
              <a:lnTo>
                <a:pt x="1436246" y="56924"/>
              </a:lnTo>
              <a:lnTo>
                <a:pt x="0" y="56924"/>
              </a:lnTo>
              <a:lnTo>
                <a:pt x="0" y="113849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91D21-77EB-44E3-A767-F09664B8AF84}">
      <dsp:nvSpPr>
        <dsp:cNvPr id="0" name=""/>
        <dsp:cNvSpPr/>
      </dsp:nvSpPr>
      <dsp:spPr>
        <a:xfrm>
          <a:off x="2592288" y="2304256"/>
          <a:ext cx="1241210" cy="1355748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C.1.1</a:t>
          </a:r>
          <a:r>
            <a:rPr lang="cs-CZ" sz="1050" kern="1200" dirty="0"/>
            <a:t> Posílení konkurenceschopnosti v oblasti zemědělství a lesnictví se zachováním stability krajiny</a:t>
          </a:r>
        </a:p>
      </dsp:txBody>
      <dsp:txXfrm>
        <a:off x="2628642" y="2340610"/>
        <a:ext cx="1168502" cy="1283040"/>
      </dsp:txXfrm>
    </dsp:sp>
    <dsp:sp modelId="{4B1C3C51-4E0A-40A3-8203-E67B4689A1EA}">
      <dsp:nvSpPr>
        <dsp:cNvPr id="0" name=""/>
        <dsp:cNvSpPr/>
      </dsp:nvSpPr>
      <dsp:spPr>
        <a:xfrm>
          <a:off x="3167173" y="361428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1921"/>
              </a:lnTo>
              <a:lnTo>
                <a:pt x="80103" y="51921"/>
              </a:lnTo>
              <a:lnTo>
                <a:pt x="80103" y="58123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3C17E-1DF7-4E58-B641-D5C2FF83BFFC}">
      <dsp:nvSpPr>
        <dsp:cNvPr id="0" name=""/>
        <dsp:cNvSpPr/>
      </dsp:nvSpPr>
      <dsp:spPr>
        <a:xfrm>
          <a:off x="2664296" y="3672407"/>
          <a:ext cx="1165962" cy="97724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C.1.1.1</a:t>
          </a:r>
          <a:r>
            <a:rPr lang="cs-CZ" sz="1050" kern="1200" dirty="0"/>
            <a:t> Podpora rozvoje zemědělského podnikání</a:t>
          </a:r>
          <a:endParaRPr lang="cs-CZ" sz="1050" i="0" kern="1200" dirty="0"/>
        </a:p>
      </dsp:txBody>
      <dsp:txXfrm>
        <a:off x="2692918" y="3701029"/>
        <a:ext cx="1108718" cy="919998"/>
      </dsp:txXfrm>
    </dsp:sp>
    <dsp:sp modelId="{E87377E4-FDAC-4606-8557-16E05DC1F39D}">
      <dsp:nvSpPr>
        <dsp:cNvPr id="0" name=""/>
        <dsp:cNvSpPr/>
      </dsp:nvSpPr>
      <dsp:spPr>
        <a:xfrm>
          <a:off x="3187197" y="460392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60080" y="45720"/>
              </a:moveTo>
              <a:lnTo>
                <a:pt x="60080" y="61155"/>
              </a:lnTo>
              <a:lnTo>
                <a:pt x="45720" y="61155"/>
              </a:lnTo>
              <a:lnTo>
                <a:pt x="45720" y="7659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D54E2-BFB8-4086-AC2F-6E577357769E}">
      <dsp:nvSpPr>
        <dsp:cNvPr id="0" name=""/>
        <dsp:cNvSpPr/>
      </dsp:nvSpPr>
      <dsp:spPr>
        <a:xfrm>
          <a:off x="2664296" y="4680520"/>
          <a:ext cx="1137240" cy="85650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C.1.1.2</a:t>
          </a:r>
          <a:r>
            <a:rPr lang="cs-CZ" sz="1050" kern="1200" dirty="0"/>
            <a:t> Podpora lesního hospodaření</a:t>
          </a:r>
        </a:p>
      </dsp:txBody>
      <dsp:txXfrm>
        <a:off x="2689382" y="4705606"/>
        <a:ext cx="1087068" cy="806329"/>
      </dsp:txXfrm>
    </dsp:sp>
    <dsp:sp modelId="{03A2EB11-7628-4B6A-A313-D942A38DACE4}">
      <dsp:nvSpPr>
        <dsp:cNvPr id="0" name=""/>
        <dsp:cNvSpPr/>
      </dsp:nvSpPr>
      <dsp:spPr>
        <a:xfrm>
          <a:off x="4586631" y="2190407"/>
          <a:ext cx="91440" cy="113849"/>
        </a:xfrm>
        <a:custGeom>
          <a:avLst/>
          <a:gdLst/>
          <a:ahLst/>
          <a:cxnLst/>
          <a:rect l="0" t="0" r="0" b="0"/>
          <a:pathLst>
            <a:path>
              <a:moveTo>
                <a:pt x="62508" y="0"/>
              </a:moveTo>
              <a:lnTo>
                <a:pt x="62508" y="56924"/>
              </a:lnTo>
              <a:lnTo>
                <a:pt x="45720" y="56924"/>
              </a:lnTo>
              <a:lnTo>
                <a:pt x="45720" y="113849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1CD6C-7610-45BD-A24A-96E8C8A86D82}">
      <dsp:nvSpPr>
        <dsp:cNvPr id="0" name=""/>
        <dsp:cNvSpPr/>
      </dsp:nvSpPr>
      <dsp:spPr>
        <a:xfrm>
          <a:off x="3960440" y="2304256"/>
          <a:ext cx="1343822" cy="1346780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C.1.2</a:t>
          </a:r>
          <a:r>
            <a:rPr lang="cs-CZ" sz="1050" kern="1200" dirty="0"/>
            <a:t> Vytvořit předpoklady pro vznik nových a rozvoj stávajících podnikatelských subjektů do regionu</a:t>
          </a:r>
        </a:p>
      </dsp:txBody>
      <dsp:txXfrm>
        <a:off x="3999799" y="2343615"/>
        <a:ext cx="1265104" cy="1268062"/>
      </dsp:txXfrm>
    </dsp:sp>
    <dsp:sp modelId="{51DD6263-43A5-4888-96F7-F3B655D7A9A0}">
      <dsp:nvSpPr>
        <dsp:cNvPr id="0" name=""/>
        <dsp:cNvSpPr/>
      </dsp:nvSpPr>
      <dsp:spPr>
        <a:xfrm>
          <a:off x="4586631" y="360531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6405"/>
              </a:lnTo>
              <a:lnTo>
                <a:pt x="82323" y="56405"/>
              </a:lnTo>
              <a:lnTo>
                <a:pt x="82323" y="6709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8D3C0-DFA5-4C3B-9630-F99119792FBF}">
      <dsp:nvSpPr>
        <dsp:cNvPr id="0" name=""/>
        <dsp:cNvSpPr/>
      </dsp:nvSpPr>
      <dsp:spPr>
        <a:xfrm>
          <a:off x="4032448" y="3672407"/>
          <a:ext cx="1273011" cy="1088628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C.1.2.1 </a:t>
          </a:r>
          <a:r>
            <a:rPr lang="cs-CZ" sz="1050" kern="1200" dirty="0"/>
            <a:t>Podpora drobného podnikání, rozvoje služeb a tradičních řemesel</a:t>
          </a:r>
        </a:p>
      </dsp:txBody>
      <dsp:txXfrm>
        <a:off x="4064333" y="3704292"/>
        <a:ext cx="1209241" cy="1024858"/>
      </dsp:txXfrm>
    </dsp:sp>
    <dsp:sp modelId="{4971E81A-740A-4C93-A6EB-6281AEB96A54}">
      <dsp:nvSpPr>
        <dsp:cNvPr id="0" name=""/>
        <dsp:cNvSpPr/>
      </dsp:nvSpPr>
      <dsp:spPr>
        <a:xfrm>
          <a:off x="4623234" y="471115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9882"/>
              </a:moveTo>
              <a:lnTo>
                <a:pt x="47975" y="4572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82BA3-38E8-4148-A434-54A07F6E072B}">
      <dsp:nvSpPr>
        <dsp:cNvPr id="0" name=""/>
        <dsp:cNvSpPr/>
      </dsp:nvSpPr>
      <dsp:spPr>
        <a:xfrm>
          <a:off x="4032448" y="4756873"/>
          <a:ext cx="1277523" cy="115581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C.1.2.2</a:t>
          </a:r>
          <a:r>
            <a:rPr lang="cs-CZ" sz="1050" kern="1200" dirty="0"/>
            <a:t> Podpora regionálních produktů, řemesel a služeb včetně jejich propagace</a:t>
          </a:r>
        </a:p>
      </dsp:txBody>
      <dsp:txXfrm>
        <a:off x="4066301" y="4790726"/>
        <a:ext cx="1209817" cy="1088113"/>
      </dsp:txXfrm>
    </dsp:sp>
    <dsp:sp modelId="{A509D98E-FBB6-4595-84C6-4344AA8824A7}">
      <dsp:nvSpPr>
        <dsp:cNvPr id="0" name=""/>
        <dsp:cNvSpPr/>
      </dsp:nvSpPr>
      <dsp:spPr>
        <a:xfrm>
          <a:off x="4649139" y="2190407"/>
          <a:ext cx="1514531" cy="113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24"/>
              </a:lnTo>
              <a:lnTo>
                <a:pt x="1514531" y="56924"/>
              </a:lnTo>
              <a:lnTo>
                <a:pt x="1514531" y="113849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532E1-D194-4BA6-ABAE-84CC262382AC}">
      <dsp:nvSpPr>
        <dsp:cNvPr id="0" name=""/>
        <dsp:cNvSpPr/>
      </dsp:nvSpPr>
      <dsp:spPr>
        <a:xfrm>
          <a:off x="5400600" y="2304256"/>
          <a:ext cx="1526141" cy="1398319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/>
            <a:t>C.1.3. Vytvořit předpoklady pro zvyšování kvalifikace a využívání podpor z národních a evropských zdrojů podnikatelskými subjekty</a:t>
          </a:r>
        </a:p>
      </dsp:txBody>
      <dsp:txXfrm>
        <a:off x="5441555" y="2345211"/>
        <a:ext cx="1444231" cy="1316409"/>
      </dsp:txXfrm>
    </dsp:sp>
    <dsp:sp modelId="{3F3D3579-0CB6-4633-A71C-D444AEAC5A1E}">
      <dsp:nvSpPr>
        <dsp:cNvPr id="0" name=""/>
        <dsp:cNvSpPr/>
      </dsp:nvSpPr>
      <dsp:spPr>
        <a:xfrm>
          <a:off x="6117951" y="365685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66640"/>
              </a:lnTo>
              <a:lnTo>
                <a:pt x="97618" y="66640"/>
              </a:lnTo>
              <a:lnTo>
                <a:pt x="97618" y="8756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A36E5-9C64-4D0B-8740-82FBEEAFA759}">
      <dsp:nvSpPr>
        <dsp:cNvPr id="0" name=""/>
        <dsp:cNvSpPr/>
      </dsp:nvSpPr>
      <dsp:spPr>
        <a:xfrm>
          <a:off x="5400600" y="3744416"/>
          <a:ext cx="1629939" cy="983370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C.1.3.1 </a:t>
          </a:r>
          <a:r>
            <a:rPr lang="cs-CZ" sz="1050" kern="1200" dirty="0"/>
            <a:t>Vzdělávací a školící aktivity pro podnikatelské subjekty včetně zemědělců</a:t>
          </a:r>
        </a:p>
      </dsp:txBody>
      <dsp:txXfrm>
        <a:off x="5429402" y="3773218"/>
        <a:ext cx="1572335" cy="925766"/>
      </dsp:txXfrm>
    </dsp:sp>
    <dsp:sp modelId="{448587AA-E8EE-4242-A899-463541C0A2DD}">
      <dsp:nvSpPr>
        <dsp:cNvPr id="0" name=""/>
        <dsp:cNvSpPr/>
      </dsp:nvSpPr>
      <dsp:spPr>
        <a:xfrm>
          <a:off x="6138944" y="464899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76626" y="78786"/>
              </a:moveTo>
              <a:lnTo>
                <a:pt x="45720" y="4572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F3FB2-0B35-4010-BB46-28FC9CA70A36}">
      <dsp:nvSpPr>
        <dsp:cNvPr id="0" name=""/>
        <dsp:cNvSpPr/>
      </dsp:nvSpPr>
      <dsp:spPr>
        <a:xfrm>
          <a:off x="5400599" y="4694719"/>
          <a:ext cx="1568128" cy="121797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C.1.3.2</a:t>
          </a:r>
          <a:r>
            <a:rPr lang="cs-CZ" sz="1050" kern="1200" dirty="0"/>
            <a:t> Maximální zpřístupnění informací  o aktuálních podporách z národních a evropských fondů</a:t>
          </a:r>
        </a:p>
      </dsp:txBody>
      <dsp:txXfrm>
        <a:off x="5436272" y="4730392"/>
        <a:ext cx="1496782" cy="1146627"/>
      </dsp:txXfrm>
    </dsp:sp>
    <dsp:sp modelId="{D2A7ABCA-9182-4B49-A09D-3F4B2FD1ACB5}">
      <dsp:nvSpPr>
        <dsp:cNvPr id="0" name=""/>
        <dsp:cNvSpPr/>
      </dsp:nvSpPr>
      <dsp:spPr>
        <a:xfrm>
          <a:off x="6017292" y="620644"/>
          <a:ext cx="1790952" cy="171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1"/>
              </a:lnTo>
              <a:lnTo>
                <a:pt x="1790952" y="85721"/>
              </a:lnTo>
              <a:lnTo>
                <a:pt x="1790952" y="1714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F46B6-FFBA-40FD-81D2-397A02BD468B}">
      <dsp:nvSpPr>
        <dsp:cNvPr id="0" name=""/>
        <dsp:cNvSpPr/>
      </dsp:nvSpPr>
      <dsp:spPr>
        <a:xfrm>
          <a:off x="6759504" y="792088"/>
          <a:ext cx="2097479" cy="1398319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/>
            <a:t>C.2</a:t>
          </a:r>
          <a:r>
            <a:rPr lang="cs-CZ" sz="1000" kern="1200" dirty="0"/>
            <a:t> Podporou zaměstnanosti a rozvojem vzdělávání souvisejícího s</a:t>
          </a:r>
          <a:r>
            <a:rPr lang="cs-CZ" sz="1000" b="1" kern="1200" dirty="0"/>
            <a:t> </a:t>
          </a:r>
          <a:r>
            <a:rPr lang="cs-CZ" sz="1000" kern="1200" dirty="0"/>
            <a:t>rozvojem řemeslné výroby, malého a středního podnikání zajistit stabilizaci a zvýšení pracovních míst přímo v regionu bez nutnosti dojíždění za prací</a:t>
          </a:r>
        </a:p>
      </dsp:txBody>
      <dsp:txXfrm>
        <a:off x="6800459" y="833043"/>
        <a:ext cx="2015569" cy="1316409"/>
      </dsp:txXfrm>
    </dsp:sp>
    <dsp:sp modelId="{C9C69CAF-E079-4991-ADE9-BBB8772AA22A}">
      <dsp:nvSpPr>
        <dsp:cNvPr id="0" name=""/>
        <dsp:cNvSpPr/>
      </dsp:nvSpPr>
      <dsp:spPr>
        <a:xfrm>
          <a:off x="7762524" y="2190407"/>
          <a:ext cx="91440" cy="1138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924"/>
              </a:lnTo>
              <a:lnTo>
                <a:pt x="85877" y="56924"/>
              </a:lnTo>
              <a:lnTo>
                <a:pt x="85877" y="113848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21280-C813-4DC0-ABB4-303CC0B8DDC4}">
      <dsp:nvSpPr>
        <dsp:cNvPr id="0" name=""/>
        <dsp:cNvSpPr/>
      </dsp:nvSpPr>
      <dsp:spPr>
        <a:xfrm>
          <a:off x="7128792" y="2304256"/>
          <a:ext cx="1439217" cy="1211282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C.2.1 </a:t>
          </a:r>
          <a:r>
            <a:rPr lang="cs-CZ" sz="1050" kern="1200" dirty="0"/>
            <a:t>Podpora zaměstnanosti a rozvoj vzdělanosti v souladu s potřebami regionu</a:t>
          </a:r>
        </a:p>
      </dsp:txBody>
      <dsp:txXfrm>
        <a:off x="7164269" y="2339733"/>
        <a:ext cx="1368263" cy="1140328"/>
      </dsp:txXfrm>
    </dsp:sp>
    <dsp:sp modelId="{F207D1D7-60AE-4202-B241-A2F4FEFA25C4}">
      <dsp:nvSpPr>
        <dsp:cNvPr id="0" name=""/>
        <dsp:cNvSpPr/>
      </dsp:nvSpPr>
      <dsp:spPr>
        <a:xfrm>
          <a:off x="7802681" y="346981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8150"/>
              </a:lnTo>
              <a:lnTo>
                <a:pt x="92698" y="88150"/>
              </a:lnTo>
              <a:lnTo>
                <a:pt x="92698" y="130581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B326B-8D79-4634-9497-12A0E85682C5}">
      <dsp:nvSpPr>
        <dsp:cNvPr id="0" name=""/>
        <dsp:cNvSpPr/>
      </dsp:nvSpPr>
      <dsp:spPr>
        <a:xfrm>
          <a:off x="7200800" y="3600400"/>
          <a:ext cx="1389159" cy="128692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/>
            <a:t>C.2.1.1 </a:t>
          </a:r>
          <a:r>
            <a:rPr lang="cs-CZ" sz="1050" kern="1200" dirty="0"/>
            <a:t>Podpora zaměstnanosti a rozvoj vzdělanosti v souladu s potřebami regionu</a:t>
          </a:r>
        </a:p>
      </dsp:txBody>
      <dsp:txXfrm>
        <a:off x="7238493" y="3638093"/>
        <a:ext cx="1313773" cy="12115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21CCE-37EE-4BC5-8078-4CD5ACAB22C8}">
      <dsp:nvSpPr>
        <dsp:cNvPr id="0" name=""/>
        <dsp:cNvSpPr/>
      </dsp:nvSpPr>
      <dsp:spPr>
        <a:xfrm>
          <a:off x="0" y="3706219"/>
          <a:ext cx="8856984" cy="39444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tx1"/>
              </a:solidFill>
            </a:rPr>
            <a:t>Specifické (realizační) cíle</a:t>
          </a:r>
        </a:p>
      </dsp:txBody>
      <dsp:txXfrm>
        <a:off x="0" y="3706219"/>
        <a:ext cx="2657095" cy="394447"/>
      </dsp:txXfrm>
    </dsp:sp>
    <dsp:sp modelId="{6204889A-8C3A-4E42-8C8F-57B4E0A80377}">
      <dsp:nvSpPr>
        <dsp:cNvPr id="0" name=""/>
        <dsp:cNvSpPr/>
      </dsp:nvSpPr>
      <dsp:spPr>
        <a:xfrm>
          <a:off x="0" y="2664277"/>
          <a:ext cx="8856984" cy="354929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>
              <a:solidFill>
                <a:schemeClr val="accent6">
                  <a:lumMod val="50000"/>
                </a:schemeClr>
              </a:solidFill>
            </a:rPr>
            <a:t>Podoblasti</a:t>
          </a:r>
        </a:p>
      </dsp:txBody>
      <dsp:txXfrm>
        <a:off x="0" y="2664277"/>
        <a:ext cx="2657095" cy="354929"/>
      </dsp:txXfrm>
    </dsp:sp>
    <dsp:sp modelId="{7D158178-6E78-42B3-8173-F5F2AE56AB95}">
      <dsp:nvSpPr>
        <dsp:cNvPr id="0" name=""/>
        <dsp:cNvSpPr/>
      </dsp:nvSpPr>
      <dsp:spPr>
        <a:xfrm>
          <a:off x="0" y="1373287"/>
          <a:ext cx="8856984" cy="33380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sp:txBody>
      <dsp:txXfrm>
        <a:off x="0" y="1373287"/>
        <a:ext cx="2657095" cy="333807"/>
      </dsp:txXfrm>
    </dsp:sp>
    <dsp:sp modelId="{9F7FBEA2-EC28-45B0-AC96-4BEEDEA731CF}">
      <dsp:nvSpPr>
        <dsp:cNvPr id="0" name=""/>
        <dsp:cNvSpPr/>
      </dsp:nvSpPr>
      <dsp:spPr>
        <a:xfrm>
          <a:off x="0" y="96816"/>
          <a:ext cx="8856984" cy="224094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/>
            <a:t>Klíčová oblast</a:t>
          </a:r>
        </a:p>
      </dsp:txBody>
      <dsp:txXfrm>
        <a:off x="0" y="96816"/>
        <a:ext cx="2657095" cy="224094"/>
      </dsp:txXfrm>
    </dsp:sp>
    <dsp:sp modelId="{C44DD8D3-51C9-49BC-A34C-E445E50BDFBF}">
      <dsp:nvSpPr>
        <dsp:cNvPr id="0" name=""/>
        <dsp:cNvSpPr/>
      </dsp:nvSpPr>
      <dsp:spPr>
        <a:xfrm>
          <a:off x="4247968" y="0"/>
          <a:ext cx="2638066" cy="85462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D. Rozvoj cestovního ruchu</a:t>
          </a:r>
        </a:p>
      </dsp:txBody>
      <dsp:txXfrm>
        <a:off x="4272999" y="25031"/>
        <a:ext cx="2588004" cy="804558"/>
      </dsp:txXfrm>
    </dsp:sp>
    <dsp:sp modelId="{0A5E0824-4373-4424-A843-F490163D9F65}">
      <dsp:nvSpPr>
        <dsp:cNvPr id="0" name=""/>
        <dsp:cNvSpPr/>
      </dsp:nvSpPr>
      <dsp:spPr>
        <a:xfrm>
          <a:off x="4483714" y="808900"/>
          <a:ext cx="1083287" cy="91440"/>
        </a:xfrm>
        <a:custGeom>
          <a:avLst/>
          <a:gdLst/>
          <a:ahLst/>
          <a:cxnLst/>
          <a:rect l="0" t="0" r="0" b="0"/>
          <a:pathLst>
            <a:path>
              <a:moveTo>
                <a:pt x="1083287" y="45720"/>
              </a:moveTo>
              <a:lnTo>
                <a:pt x="1083287" y="90584"/>
              </a:lnTo>
              <a:lnTo>
                <a:pt x="0" y="90584"/>
              </a:lnTo>
              <a:lnTo>
                <a:pt x="0" y="135449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8F547-174F-4464-95B9-2F7876547853}">
      <dsp:nvSpPr>
        <dsp:cNvPr id="0" name=""/>
        <dsp:cNvSpPr/>
      </dsp:nvSpPr>
      <dsp:spPr>
        <a:xfrm>
          <a:off x="3164680" y="944349"/>
          <a:ext cx="2638066" cy="1225097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/>
            <a:t>D.1 </a:t>
          </a:r>
          <a:r>
            <a:rPr lang="cs-CZ" sz="1100" kern="1200"/>
            <a:t>Podporou a rozvojem rozličných společenských akcí, tvorbou potřebného zázemí cestovního ruchu  a ucelené nabídky produktů zvýšit návštěvnost oblasti</a:t>
          </a:r>
        </a:p>
      </dsp:txBody>
      <dsp:txXfrm>
        <a:off x="3200562" y="980231"/>
        <a:ext cx="2566302" cy="1153333"/>
      </dsp:txXfrm>
    </dsp:sp>
    <dsp:sp modelId="{518E2E51-0DB6-46F1-B20A-B1C52BC501E9}">
      <dsp:nvSpPr>
        <dsp:cNvPr id="0" name=""/>
        <dsp:cNvSpPr/>
      </dsp:nvSpPr>
      <dsp:spPr>
        <a:xfrm>
          <a:off x="3417667" y="2169447"/>
          <a:ext cx="1066046" cy="173552"/>
        </a:xfrm>
        <a:custGeom>
          <a:avLst/>
          <a:gdLst/>
          <a:ahLst/>
          <a:cxnLst/>
          <a:rect l="0" t="0" r="0" b="0"/>
          <a:pathLst>
            <a:path>
              <a:moveTo>
                <a:pt x="1066046" y="0"/>
              </a:moveTo>
              <a:lnTo>
                <a:pt x="1066046" y="86776"/>
              </a:lnTo>
              <a:lnTo>
                <a:pt x="0" y="86776"/>
              </a:lnTo>
              <a:lnTo>
                <a:pt x="0" y="173552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91D21-77EB-44E3-A767-F09664B8AF84}">
      <dsp:nvSpPr>
        <dsp:cNvPr id="0" name=""/>
        <dsp:cNvSpPr/>
      </dsp:nvSpPr>
      <dsp:spPr>
        <a:xfrm>
          <a:off x="2487669" y="2343000"/>
          <a:ext cx="1859995" cy="993121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D.1.1</a:t>
          </a:r>
          <a:r>
            <a:rPr lang="cs-CZ" sz="1100" kern="1200" dirty="0"/>
            <a:t> Vytvoření potřebného zázemí pro rozvoj cestovního ruchu včetně propagace regionu</a:t>
          </a:r>
        </a:p>
      </dsp:txBody>
      <dsp:txXfrm>
        <a:off x="2516757" y="2372088"/>
        <a:ext cx="1801819" cy="934945"/>
      </dsp:txXfrm>
    </dsp:sp>
    <dsp:sp modelId="{4B1C3C51-4E0A-40A3-8203-E67B4689A1EA}">
      <dsp:nvSpPr>
        <dsp:cNvPr id="0" name=""/>
        <dsp:cNvSpPr/>
      </dsp:nvSpPr>
      <dsp:spPr>
        <a:xfrm>
          <a:off x="3371947" y="329040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69847"/>
              </a:lnTo>
              <a:lnTo>
                <a:pt x="83742" y="69847"/>
              </a:lnTo>
              <a:lnTo>
                <a:pt x="83742" y="93974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3C17E-1DF7-4E58-B641-D5C2FF83BFFC}">
      <dsp:nvSpPr>
        <dsp:cNvPr id="0" name=""/>
        <dsp:cNvSpPr/>
      </dsp:nvSpPr>
      <dsp:spPr>
        <a:xfrm>
          <a:off x="2520280" y="3384375"/>
          <a:ext cx="1870817" cy="1542058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D.1.1.1</a:t>
          </a:r>
          <a:r>
            <a:rPr lang="cs-CZ" sz="1100" kern="1200" dirty="0"/>
            <a:t> Infrastruktura pro cestovní ruch (rozhledny, cyklotrasy, cyklostezky, pěší stezky, naučné stezky, půjčovny sportovních potřeb, servis, apod.)</a:t>
          </a:r>
          <a:endParaRPr lang="cs-CZ" sz="1100" i="0" kern="1200" dirty="0"/>
        </a:p>
      </dsp:txBody>
      <dsp:txXfrm>
        <a:off x="2565445" y="3429540"/>
        <a:ext cx="1780487" cy="1451728"/>
      </dsp:txXfrm>
    </dsp:sp>
    <dsp:sp modelId="{E87377E4-FDAC-4606-8557-16E05DC1F39D}">
      <dsp:nvSpPr>
        <dsp:cNvPr id="0" name=""/>
        <dsp:cNvSpPr/>
      </dsp:nvSpPr>
      <dsp:spPr>
        <a:xfrm>
          <a:off x="3409969" y="488071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66778"/>
              </a:lnTo>
              <a:lnTo>
                <a:pt x="51080" y="66778"/>
              </a:lnTo>
              <a:lnTo>
                <a:pt x="51080" y="8783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D54E2-BFB8-4086-AC2F-6E577357769E}">
      <dsp:nvSpPr>
        <dsp:cNvPr id="0" name=""/>
        <dsp:cNvSpPr/>
      </dsp:nvSpPr>
      <dsp:spPr>
        <a:xfrm>
          <a:off x="2520281" y="4968552"/>
          <a:ext cx="1881537" cy="6335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D.1.1.2</a:t>
          </a:r>
          <a:r>
            <a:rPr lang="cs-CZ" sz="1100" kern="1200" dirty="0"/>
            <a:t> Podpora turisticky a historicky významných objektů</a:t>
          </a:r>
        </a:p>
      </dsp:txBody>
      <dsp:txXfrm>
        <a:off x="2538836" y="4987107"/>
        <a:ext cx="1844427" cy="596414"/>
      </dsp:txXfrm>
    </dsp:sp>
    <dsp:sp modelId="{03A2EB11-7628-4B6A-A313-D942A38DACE4}">
      <dsp:nvSpPr>
        <dsp:cNvPr id="0" name=""/>
        <dsp:cNvSpPr/>
      </dsp:nvSpPr>
      <dsp:spPr>
        <a:xfrm>
          <a:off x="4483714" y="2169447"/>
          <a:ext cx="1086006" cy="174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85"/>
              </a:lnTo>
              <a:lnTo>
                <a:pt x="1086006" y="87185"/>
              </a:lnTo>
              <a:lnTo>
                <a:pt x="1086006" y="17437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1CD6C-7610-45BD-A24A-96E8C8A86D82}">
      <dsp:nvSpPr>
        <dsp:cNvPr id="0" name=""/>
        <dsp:cNvSpPr/>
      </dsp:nvSpPr>
      <dsp:spPr>
        <a:xfrm>
          <a:off x="4592611" y="2343817"/>
          <a:ext cx="1954219" cy="1031509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D.1.2</a:t>
          </a:r>
          <a:r>
            <a:rPr lang="cs-CZ" sz="1100" kern="1200" dirty="0"/>
            <a:t> Rozvoj venkovské turistiky (agroturistika, ekoturistika, zážitková turistika, cykloturistika)</a:t>
          </a:r>
        </a:p>
      </dsp:txBody>
      <dsp:txXfrm>
        <a:off x="4622823" y="2374029"/>
        <a:ext cx="1893795" cy="971085"/>
      </dsp:txXfrm>
    </dsp:sp>
    <dsp:sp modelId="{51DD6263-43A5-4888-96F7-F3B655D7A9A0}">
      <dsp:nvSpPr>
        <dsp:cNvPr id="0" name=""/>
        <dsp:cNvSpPr/>
      </dsp:nvSpPr>
      <dsp:spPr>
        <a:xfrm>
          <a:off x="5504362" y="332960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65357" y="45720"/>
              </a:moveTo>
              <a:lnTo>
                <a:pt x="65357" y="86248"/>
              </a:lnTo>
              <a:lnTo>
                <a:pt x="45720" y="86248"/>
              </a:lnTo>
              <a:lnTo>
                <a:pt x="45720" y="12677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8D3C0-DFA5-4C3B-9630-F99119792FBF}">
      <dsp:nvSpPr>
        <dsp:cNvPr id="0" name=""/>
        <dsp:cNvSpPr/>
      </dsp:nvSpPr>
      <dsp:spPr>
        <a:xfrm>
          <a:off x="4608512" y="3456384"/>
          <a:ext cx="1883140" cy="1031377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D.1.2.1 </a:t>
          </a:r>
          <a:r>
            <a:rPr lang="cs-CZ" sz="1100" kern="1200" dirty="0"/>
            <a:t>Rozšíření ubytovacích a stravovacích kapacit v oblasti venkovské turistiky</a:t>
          </a:r>
        </a:p>
      </dsp:txBody>
      <dsp:txXfrm>
        <a:off x="4638720" y="3486592"/>
        <a:ext cx="1822724" cy="970961"/>
      </dsp:txXfrm>
    </dsp:sp>
    <dsp:sp modelId="{ACC562D5-7632-406D-997E-0F0133C41F03}">
      <dsp:nvSpPr>
        <dsp:cNvPr id="0" name=""/>
        <dsp:cNvSpPr/>
      </dsp:nvSpPr>
      <dsp:spPr>
        <a:xfrm>
          <a:off x="5504362" y="444204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70091"/>
              </a:lnTo>
              <a:lnTo>
                <a:pt x="55173" y="70091"/>
              </a:lnTo>
              <a:lnTo>
                <a:pt x="55173" y="94462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1F8FE-B6CC-4035-B968-4C2D02B96D6E}">
      <dsp:nvSpPr>
        <dsp:cNvPr id="0" name=""/>
        <dsp:cNvSpPr/>
      </dsp:nvSpPr>
      <dsp:spPr>
        <a:xfrm>
          <a:off x="4608513" y="4536504"/>
          <a:ext cx="1902045" cy="60033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D.1.2.2 </a:t>
          </a:r>
          <a:r>
            <a:rPr lang="cs-CZ" sz="1100" kern="1200" dirty="0"/>
            <a:t>Podpora cykloturistiky</a:t>
          </a:r>
        </a:p>
      </dsp:txBody>
      <dsp:txXfrm>
        <a:off x="4626096" y="4554087"/>
        <a:ext cx="1866879" cy="565168"/>
      </dsp:txXfrm>
    </dsp:sp>
    <dsp:sp modelId="{D2A7ABCA-9182-4B49-A09D-3F4B2FD1ACB5}">
      <dsp:nvSpPr>
        <dsp:cNvPr id="0" name=""/>
        <dsp:cNvSpPr/>
      </dsp:nvSpPr>
      <dsp:spPr>
        <a:xfrm>
          <a:off x="5567001" y="808900"/>
          <a:ext cx="22354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8439"/>
              </a:lnTo>
              <a:lnTo>
                <a:pt x="2235474" y="88439"/>
              </a:lnTo>
              <a:lnTo>
                <a:pt x="2235474" y="131159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F46B6-FFBA-40FD-81D2-397A02BD468B}">
      <dsp:nvSpPr>
        <dsp:cNvPr id="0" name=""/>
        <dsp:cNvSpPr/>
      </dsp:nvSpPr>
      <dsp:spPr>
        <a:xfrm>
          <a:off x="6747968" y="940059"/>
          <a:ext cx="2109015" cy="1288473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/>
            <a:t>D.2</a:t>
          </a:r>
          <a:r>
            <a:rPr lang="cs-CZ" sz="1100" kern="1200"/>
            <a:t> Vytvoření nové komerční značky regionu, pod kterou by se do budoucna profiloval nový image Holicka</a:t>
          </a:r>
        </a:p>
      </dsp:txBody>
      <dsp:txXfrm>
        <a:off x="6785706" y="977797"/>
        <a:ext cx="2033539" cy="1212997"/>
      </dsp:txXfrm>
    </dsp:sp>
    <dsp:sp modelId="{C9C69CAF-E079-4991-ADE9-BBB8772AA22A}">
      <dsp:nvSpPr>
        <dsp:cNvPr id="0" name=""/>
        <dsp:cNvSpPr/>
      </dsp:nvSpPr>
      <dsp:spPr>
        <a:xfrm>
          <a:off x="7756756" y="2228533"/>
          <a:ext cx="91440" cy="136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154"/>
              </a:lnTo>
              <a:lnTo>
                <a:pt x="52991" y="68154"/>
              </a:lnTo>
              <a:lnTo>
                <a:pt x="52991" y="136308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21280-C813-4DC0-ABB4-303CC0B8DDC4}">
      <dsp:nvSpPr>
        <dsp:cNvPr id="0" name=""/>
        <dsp:cNvSpPr/>
      </dsp:nvSpPr>
      <dsp:spPr>
        <a:xfrm>
          <a:off x="6762510" y="2364842"/>
          <a:ext cx="2094473" cy="929653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D.2.1 </a:t>
          </a:r>
          <a:r>
            <a:rPr lang="cs-CZ" sz="1100" kern="1200" dirty="0"/>
            <a:t>Prezentace regionu Holicka na regionální, národní i mezinárodní úrovni</a:t>
          </a:r>
        </a:p>
      </dsp:txBody>
      <dsp:txXfrm>
        <a:off x="6789739" y="2392071"/>
        <a:ext cx="2040015" cy="875195"/>
      </dsp:txXfrm>
    </dsp:sp>
    <dsp:sp modelId="{F207D1D7-60AE-4202-B241-A2F4FEFA25C4}">
      <dsp:nvSpPr>
        <dsp:cNvPr id="0" name=""/>
        <dsp:cNvSpPr/>
      </dsp:nvSpPr>
      <dsp:spPr>
        <a:xfrm>
          <a:off x="7721607" y="324877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88139" y="45720"/>
              </a:moveTo>
              <a:lnTo>
                <a:pt x="88139" y="90659"/>
              </a:lnTo>
              <a:lnTo>
                <a:pt x="45720" y="90659"/>
              </a:lnTo>
              <a:lnTo>
                <a:pt x="45720" y="135599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B326B-8D79-4634-9497-12A0E85682C5}">
      <dsp:nvSpPr>
        <dsp:cNvPr id="0" name=""/>
        <dsp:cNvSpPr/>
      </dsp:nvSpPr>
      <dsp:spPr>
        <a:xfrm>
          <a:off x="6768752" y="3384375"/>
          <a:ext cx="1997150" cy="89637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D.2.1.1 </a:t>
          </a:r>
          <a:r>
            <a:rPr lang="cs-CZ" sz="1100" kern="1200" dirty="0"/>
            <a:t>Vznik a podpora informačních a návštěvnických center a jejich spolupráce</a:t>
          </a:r>
        </a:p>
      </dsp:txBody>
      <dsp:txXfrm>
        <a:off x="6795006" y="3410629"/>
        <a:ext cx="1944642" cy="843868"/>
      </dsp:txXfrm>
    </dsp:sp>
    <dsp:sp modelId="{FA1586FF-38BE-4B9D-A338-E8267E5C5834}">
      <dsp:nvSpPr>
        <dsp:cNvPr id="0" name=""/>
        <dsp:cNvSpPr/>
      </dsp:nvSpPr>
      <dsp:spPr>
        <a:xfrm>
          <a:off x="7701506" y="4280752"/>
          <a:ext cx="91440" cy="111736"/>
        </a:xfrm>
        <a:custGeom>
          <a:avLst/>
          <a:gdLst/>
          <a:ahLst/>
          <a:cxnLst/>
          <a:rect l="0" t="0" r="0" b="0"/>
          <a:pathLst>
            <a:path>
              <a:moveTo>
                <a:pt x="65820" y="0"/>
              </a:moveTo>
              <a:lnTo>
                <a:pt x="65820" y="55868"/>
              </a:lnTo>
              <a:lnTo>
                <a:pt x="45720" y="55868"/>
              </a:lnTo>
              <a:lnTo>
                <a:pt x="45720" y="111736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66FED-32FC-4ABE-AA90-5208BF049142}">
      <dsp:nvSpPr>
        <dsp:cNvPr id="0" name=""/>
        <dsp:cNvSpPr/>
      </dsp:nvSpPr>
      <dsp:spPr>
        <a:xfrm>
          <a:off x="6768752" y="4392488"/>
          <a:ext cx="1956948" cy="87450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D.2.1.2 </a:t>
          </a:r>
          <a:r>
            <a:rPr lang="cs-CZ" sz="1100" kern="1200" dirty="0"/>
            <a:t> Propagace regionu (i mimo jeho území) a v něm působících subjektů</a:t>
          </a:r>
        </a:p>
      </dsp:txBody>
      <dsp:txXfrm>
        <a:off x="6794365" y="4418101"/>
        <a:ext cx="1905722" cy="8232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21CCE-37EE-4BC5-8078-4CD5ACAB22C8}">
      <dsp:nvSpPr>
        <dsp:cNvPr id="0" name=""/>
        <dsp:cNvSpPr/>
      </dsp:nvSpPr>
      <dsp:spPr>
        <a:xfrm>
          <a:off x="0" y="3672408"/>
          <a:ext cx="8928992" cy="299463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>
              <a:solidFill>
                <a:schemeClr val="tx1"/>
              </a:solidFill>
            </a:rPr>
            <a:t>Specifické (realizační) cíle</a:t>
          </a:r>
        </a:p>
      </dsp:txBody>
      <dsp:txXfrm>
        <a:off x="0" y="3672408"/>
        <a:ext cx="2678697" cy="299463"/>
      </dsp:txXfrm>
    </dsp:sp>
    <dsp:sp modelId="{6204889A-8C3A-4E42-8C8F-57B4E0A80377}">
      <dsp:nvSpPr>
        <dsp:cNvPr id="0" name=""/>
        <dsp:cNvSpPr/>
      </dsp:nvSpPr>
      <dsp:spPr>
        <a:xfrm>
          <a:off x="0" y="2828482"/>
          <a:ext cx="8928992" cy="269461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>
              <a:solidFill>
                <a:schemeClr val="accent6">
                  <a:lumMod val="50000"/>
                </a:schemeClr>
              </a:solidFill>
            </a:rPr>
            <a:t>Podoblasti</a:t>
          </a:r>
        </a:p>
      </dsp:txBody>
      <dsp:txXfrm>
        <a:off x="0" y="2828482"/>
        <a:ext cx="2678697" cy="269461"/>
      </dsp:txXfrm>
    </dsp:sp>
    <dsp:sp modelId="{7D158178-6E78-42B3-8173-F5F2AE56AB95}">
      <dsp:nvSpPr>
        <dsp:cNvPr id="0" name=""/>
        <dsp:cNvSpPr/>
      </dsp:nvSpPr>
      <dsp:spPr>
        <a:xfrm>
          <a:off x="0" y="1579088"/>
          <a:ext cx="8928992" cy="253425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>
              <a:solidFill>
                <a:schemeClr val="accent5">
                  <a:lumMod val="50000"/>
                </a:schemeClr>
              </a:solidFill>
            </a:rPr>
            <a:t>Strategické (dlouhodobé) cíle</a:t>
          </a:r>
        </a:p>
      </dsp:txBody>
      <dsp:txXfrm>
        <a:off x="0" y="1579088"/>
        <a:ext cx="2678697" cy="253425"/>
      </dsp:txXfrm>
    </dsp:sp>
    <dsp:sp modelId="{9F7FBEA2-EC28-45B0-AC96-4BEEDEA731CF}">
      <dsp:nvSpPr>
        <dsp:cNvPr id="0" name=""/>
        <dsp:cNvSpPr/>
      </dsp:nvSpPr>
      <dsp:spPr>
        <a:xfrm>
          <a:off x="0" y="478586"/>
          <a:ext cx="8928992" cy="170131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/>
            <a:t>Klíčová oblast</a:t>
          </a:r>
        </a:p>
      </dsp:txBody>
      <dsp:txXfrm>
        <a:off x="0" y="478586"/>
        <a:ext cx="2678697" cy="170131"/>
      </dsp:txXfrm>
    </dsp:sp>
    <dsp:sp modelId="{C44DD8D3-51C9-49BC-A34C-E445E50BDFBF}">
      <dsp:nvSpPr>
        <dsp:cNvPr id="0" name=""/>
        <dsp:cNvSpPr/>
      </dsp:nvSpPr>
      <dsp:spPr>
        <a:xfrm>
          <a:off x="4668895" y="266583"/>
          <a:ext cx="2002810" cy="64882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E. Životní prostředí</a:t>
          </a:r>
        </a:p>
      </dsp:txBody>
      <dsp:txXfrm>
        <a:off x="4687898" y="285586"/>
        <a:ext cx="1964804" cy="610818"/>
      </dsp:txXfrm>
    </dsp:sp>
    <dsp:sp modelId="{0A5E0824-4373-4424-A843-F490163D9F65}">
      <dsp:nvSpPr>
        <dsp:cNvPr id="0" name=""/>
        <dsp:cNvSpPr/>
      </dsp:nvSpPr>
      <dsp:spPr>
        <a:xfrm>
          <a:off x="3418033" y="915407"/>
          <a:ext cx="2252267" cy="227357"/>
        </a:xfrm>
        <a:custGeom>
          <a:avLst/>
          <a:gdLst/>
          <a:ahLst/>
          <a:cxnLst/>
          <a:rect l="0" t="0" r="0" b="0"/>
          <a:pathLst>
            <a:path>
              <a:moveTo>
                <a:pt x="2252267" y="0"/>
              </a:moveTo>
              <a:lnTo>
                <a:pt x="2252267" y="113678"/>
              </a:lnTo>
              <a:lnTo>
                <a:pt x="0" y="113678"/>
              </a:lnTo>
              <a:lnTo>
                <a:pt x="0" y="227357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8F547-174F-4464-95B9-2F7876547853}">
      <dsp:nvSpPr>
        <dsp:cNvPr id="0" name=""/>
        <dsp:cNvSpPr/>
      </dsp:nvSpPr>
      <dsp:spPr>
        <a:xfrm>
          <a:off x="2416628" y="1142765"/>
          <a:ext cx="2002810" cy="1335206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/>
            <a:t>E.1</a:t>
          </a:r>
          <a:r>
            <a:rPr lang="cs-CZ" sz="1100" b="1" kern="1200" dirty="0"/>
            <a:t> </a:t>
          </a:r>
          <a:r>
            <a:rPr lang="cs-CZ" sz="1100" kern="1200" dirty="0"/>
            <a:t>Upravená krajina s absencí neudržovaných a zanedbaných ploch v komunálním i agrárním prostoru, atraktivní pro místní obyvatele i turisty</a:t>
          </a:r>
        </a:p>
      </dsp:txBody>
      <dsp:txXfrm>
        <a:off x="2455735" y="1181872"/>
        <a:ext cx="1924596" cy="1256992"/>
      </dsp:txXfrm>
    </dsp:sp>
    <dsp:sp modelId="{518E2E51-0DB6-46F1-B20A-B1C52BC501E9}">
      <dsp:nvSpPr>
        <dsp:cNvPr id="0" name=""/>
        <dsp:cNvSpPr/>
      </dsp:nvSpPr>
      <dsp:spPr>
        <a:xfrm>
          <a:off x="3372313" y="2477972"/>
          <a:ext cx="91440" cy="1680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001"/>
              </a:lnTo>
              <a:lnTo>
                <a:pt x="48044" y="84001"/>
              </a:lnTo>
              <a:lnTo>
                <a:pt x="48044" y="168002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91D21-77EB-44E3-A767-F09664B8AF84}">
      <dsp:nvSpPr>
        <dsp:cNvPr id="0" name=""/>
        <dsp:cNvSpPr/>
      </dsp:nvSpPr>
      <dsp:spPr>
        <a:xfrm>
          <a:off x="2436922" y="2645974"/>
          <a:ext cx="1966869" cy="699065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E.1.1</a:t>
          </a:r>
          <a:r>
            <a:rPr lang="cs-CZ" sz="1100" kern="1200" dirty="0"/>
            <a:t> Péče o venkovskou krajinu a rozvoj šetrného hospodaření v krajině</a:t>
          </a:r>
        </a:p>
      </dsp:txBody>
      <dsp:txXfrm>
        <a:off x="2457397" y="2666449"/>
        <a:ext cx="1925919" cy="658115"/>
      </dsp:txXfrm>
    </dsp:sp>
    <dsp:sp modelId="{4B1C3C51-4E0A-40A3-8203-E67B4689A1EA}">
      <dsp:nvSpPr>
        <dsp:cNvPr id="0" name=""/>
        <dsp:cNvSpPr/>
      </dsp:nvSpPr>
      <dsp:spPr>
        <a:xfrm>
          <a:off x="3374637" y="3345040"/>
          <a:ext cx="91440" cy="1113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72"/>
              </a:lnTo>
              <a:lnTo>
                <a:pt x="75040" y="55672"/>
              </a:lnTo>
              <a:lnTo>
                <a:pt x="75040" y="111344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3C17E-1DF7-4E58-B641-D5C2FF83BFFC}">
      <dsp:nvSpPr>
        <dsp:cNvPr id="0" name=""/>
        <dsp:cNvSpPr/>
      </dsp:nvSpPr>
      <dsp:spPr>
        <a:xfrm>
          <a:off x="2448272" y="3456384"/>
          <a:ext cx="2002810" cy="72600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E.1.1.1</a:t>
          </a:r>
          <a:r>
            <a:rPr lang="cs-CZ" sz="1100" kern="1200" dirty="0"/>
            <a:t> Zachování a obnova krajinných hodnot a přírodního dědictví</a:t>
          </a:r>
          <a:endParaRPr lang="cs-CZ" sz="1100" i="0" kern="1200" dirty="0"/>
        </a:p>
      </dsp:txBody>
      <dsp:txXfrm>
        <a:off x="2469536" y="3477648"/>
        <a:ext cx="1960282" cy="683478"/>
      </dsp:txXfrm>
    </dsp:sp>
    <dsp:sp modelId="{E87377E4-FDAC-4606-8557-16E05DC1F39D}">
      <dsp:nvSpPr>
        <dsp:cNvPr id="0" name=""/>
        <dsp:cNvSpPr/>
      </dsp:nvSpPr>
      <dsp:spPr>
        <a:xfrm>
          <a:off x="3403957" y="4182390"/>
          <a:ext cx="91440" cy="1380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09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D54E2-BFB8-4086-AC2F-6E577357769E}">
      <dsp:nvSpPr>
        <dsp:cNvPr id="0" name=""/>
        <dsp:cNvSpPr/>
      </dsp:nvSpPr>
      <dsp:spPr>
        <a:xfrm>
          <a:off x="2448272" y="4320481"/>
          <a:ext cx="2002810" cy="63176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E.1.1.2 </a:t>
          </a:r>
          <a:r>
            <a:rPr lang="cs-CZ" sz="1100" kern="1200" dirty="0"/>
            <a:t>Udržitelné obhospodařování krajiny</a:t>
          </a:r>
        </a:p>
      </dsp:txBody>
      <dsp:txXfrm>
        <a:off x="2466776" y="4338985"/>
        <a:ext cx="1965802" cy="594761"/>
      </dsp:txXfrm>
    </dsp:sp>
    <dsp:sp modelId="{01BDAB49-39FE-4BB4-A3C9-43BC199F7222}">
      <dsp:nvSpPr>
        <dsp:cNvPr id="0" name=""/>
        <dsp:cNvSpPr/>
      </dsp:nvSpPr>
      <dsp:spPr>
        <a:xfrm>
          <a:off x="3403957" y="490653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403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0848A-681C-4F4B-AFAC-BF6675FBB1F5}">
      <dsp:nvSpPr>
        <dsp:cNvPr id="0" name=""/>
        <dsp:cNvSpPr/>
      </dsp:nvSpPr>
      <dsp:spPr>
        <a:xfrm>
          <a:off x="2448272" y="5040560"/>
          <a:ext cx="2002810" cy="68136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E.1.1.3 Zlepšování vodního režimu v krajině a hospodaření s vodou</a:t>
          </a:r>
        </a:p>
      </dsp:txBody>
      <dsp:txXfrm>
        <a:off x="2468228" y="5060516"/>
        <a:ext cx="1962898" cy="641452"/>
      </dsp:txXfrm>
    </dsp:sp>
    <dsp:sp modelId="{D2A7ABCA-9182-4B49-A09D-3F4B2FD1ACB5}">
      <dsp:nvSpPr>
        <dsp:cNvPr id="0" name=""/>
        <dsp:cNvSpPr/>
      </dsp:nvSpPr>
      <dsp:spPr>
        <a:xfrm>
          <a:off x="5624580" y="915407"/>
          <a:ext cx="91440" cy="226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328"/>
              </a:lnTo>
              <a:lnTo>
                <a:pt x="49262" y="113328"/>
              </a:lnTo>
              <a:lnTo>
                <a:pt x="49262" y="226656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F46B6-FFBA-40FD-81D2-397A02BD468B}">
      <dsp:nvSpPr>
        <dsp:cNvPr id="0" name=""/>
        <dsp:cNvSpPr/>
      </dsp:nvSpPr>
      <dsp:spPr>
        <a:xfrm>
          <a:off x="4672438" y="1142063"/>
          <a:ext cx="2002810" cy="1335206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E.2</a:t>
          </a:r>
          <a:r>
            <a:rPr lang="cs-CZ" sz="1100" kern="1200" dirty="0"/>
            <a:t> Rozšířením třídění a recyklace odpadů zamezit dalšímu rozšiřování a vzniku nových černých skládek v regionu</a:t>
          </a:r>
        </a:p>
      </dsp:txBody>
      <dsp:txXfrm>
        <a:off x="4711545" y="1181170"/>
        <a:ext cx="1924596" cy="1256992"/>
      </dsp:txXfrm>
    </dsp:sp>
    <dsp:sp modelId="{C9C69CAF-E079-4991-ADE9-BBB8772AA22A}">
      <dsp:nvSpPr>
        <dsp:cNvPr id="0" name=""/>
        <dsp:cNvSpPr/>
      </dsp:nvSpPr>
      <dsp:spPr>
        <a:xfrm>
          <a:off x="5628123" y="2477270"/>
          <a:ext cx="91440" cy="1770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519"/>
              </a:lnTo>
              <a:lnTo>
                <a:pt x="45922" y="88519"/>
              </a:lnTo>
              <a:lnTo>
                <a:pt x="45922" y="177039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21280-C813-4DC0-ABB4-303CC0B8DDC4}">
      <dsp:nvSpPr>
        <dsp:cNvPr id="0" name=""/>
        <dsp:cNvSpPr/>
      </dsp:nvSpPr>
      <dsp:spPr>
        <a:xfrm>
          <a:off x="4696121" y="2654309"/>
          <a:ext cx="1955848" cy="610055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E.2.1 </a:t>
          </a:r>
          <a:r>
            <a:rPr lang="cs-CZ" sz="1100" kern="1200" dirty="0"/>
            <a:t>Šetrné nakládání a hospodaření s odpady </a:t>
          </a:r>
        </a:p>
      </dsp:txBody>
      <dsp:txXfrm>
        <a:off x="4713989" y="2672177"/>
        <a:ext cx="1920112" cy="574319"/>
      </dsp:txXfrm>
    </dsp:sp>
    <dsp:sp modelId="{F207D1D7-60AE-4202-B241-A2F4FEFA25C4}">
      <dsp:nvSpPr>
        <dsp:cNvPr id="0" name=""/>
        <dsp:cNvSpPr/>
      </dsp:nvSpPr>
      <dsp:spPr>
        <a:xfrm>
          <a:off x="5608850" y="3264365"/>
          <a:ext cx="91440" cy="192020"/>
        </a:xfrm>
        <a:custGeom>
          <a:avLst/>
          <a:gdLst/>
          <a:ahLst/>
          <a:cxnLst/>
          <a:rect l="0" t="0" r="0" b="0"/>
          <a:pathLst>
            <a:path>
              <a:moveTo>
                <a:pt x="65195" y="0"/>
              </a:moveTo>
              <a:lnTo>
                <a:pt x="65195" y="96010"/>
              </a:lnTo>
              <a:lnTo>
                <a:pt x="45720" y="96010"/>
              </a:lnTo>
              <a:lnTo>
                <a:pt x="45720" y="19202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B326B-8D79-4634-9497-12A0E85682C5}">
      <dsp:nvSpPr>
        <dsp:cNvPr id="0" name=""/>
        <dsp:cNvSpPr/>
      </dsp:nvSpPr>
      <dsp:spPr>
        <a:xfrm>
          <a:off x="4680520" y="3456385"/>
          <a:ext cx="1948099" cy="58433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E.2.1.1 </a:t>
          </a:r>
          <a:r>
            <a:rPr lang="cs-CZ" sz="1100" kern="1200" dirty="0"/>
            <a:t>Zkvalitnění hospodaření s odpady</a:t>
          </a:r>
        </a:p>
      </dsp:txBody>
      <dsp:txXfrm>
        <a:off x="4697635" y="3473500"/>
        <a:ext cx="1913869" cy="550106"/>
      </dsp:txXfrm>
    </dsp:sp>
    <dsp:sp modelId="{FA1586FF-38BE-4B9D-A338-E8267E5C5834}">
      <dsp:nvSpPr>
        <dsp:cNvPr id="0" name=""/>
        <dsp:cNvSpPr/>
      </dsp:nvSpPr>
      <dsp:spPr>
        <a:xfrm>
          <a:off x="5608850" y="4040721"/>
          <a:ext cx="91440" cy="1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871"/>
              </a:lnTo>
              <a:lnTo>
                <a:pt x="66056" y="67871"/>
              </a:lnTo>
              <a:lnTo>
                <a:pt x="66056" y="135743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66FED-32FC-4ABE-AA90-5208BF049142}">
      <dsp:nvSpPr>
        <dsp:cNvPr id="0" name=""/>
        <dsp:cNvSpPr/>
      </dsp:nvSpPr>
      <dsp:spPr>
        <a:xfrm>
          <a:off x="4680520" y="4176464"/>
          <a:ext cx="1988773" cy="68655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E.2.1.2 </a:t>
          </a:r>
          <a:r>
            <a:rPr lang="cs-CZ" sz="1100" kern="1200" dirty="0"/>
            <a:t>Revitalizace černých skládek a zátěží</a:t>
          </a:r>
        </a:p>
      </dsp:txBody>
      <dsp:txXfrm>
        <a:off x="4700629" y="4196573"/>
        <a:ext cx="1948555" cy="646341"/>
      </dsp:txXfrm>
    </dsp:sp>
    <dsp:sp modelId="{1F02FC89-87A0-4751-BC6D-07F84AE21DFD}">
      <dsp:nvSpPr>
        <dsp:cNvPr id="0" name=""/>
        <dsp:cNvSpPr/>
      </dsp:nvSpPr>
      <dsp:spPr>
        <a:xfrm>
          <a:off x="5670300" y="915407"/>
          <a:ext cx="2230613" cy="231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47"/>
              </a:lnTo>
              <a:lnTo>
                <a:pt x="2230613" y="115547"/>
              </a:lnTo>
              <a:lnTo>
                <a:pt x="2230613" y="23109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7575B-4F3E-4975-B0DE-B98D66FF2152}">
      <dsp:nvSpPr>
        <dsp:cNvPr id="0" name=""/>
        <dsp:cNvSpPr/>
      </dsp:nvSpPr>
      <dsp:spPr>
        <a:xfrm>
          <a:off x="6899508" y="1146501"/>
          <a:ext cx="2002810" cy="1335206"/>
        </a:xfrm>
        <a:prstGeom prst="roundRect">
          <a:avLst>
            <a:gd name="adj" fmla="val 10000"/>
          </a:avLst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E.3 Zvyšováním enviromentální odpovědnosti a vzdělanosti k udržitelnému nakládání s přírodními zdroji</a:t>
          </a:r>
        </a:p>
      </dsp:txBody>
      <dsp:txXfrm>
        <a:off x="6938615" y="1185608"/>
        <a:ext cx="1924596" cy="1256992"/>
      </dsp:txXfrm>
    </dsp:sp>
    <dsp:sp modelId="{777A2B1A-4EF3-4D0A-9B8F-441B543E29A7}">
      <dsp:nvSpPr>
        <dsp:cNvPr id="0" name=""/>
        <dsp:cNvSpPr/>
      </dsp:nvSpPr>
      <dsp:spPr>
        <a:xfrm>
          <a:off x="7855193" y="2481708"/>
          <a:ext cx="91440" cy="193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501"/>
              </a:lnTo>
              <a:lnTo>
                <a:pt x="45721" y="96501"/>
              </a:lnTo>
              <a:lnTo>
                <a:pt x="45721" y="193003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D5D4C-FB12-429B-9F9A-DBA128AFA9C1}">
      <dsp:nvSpPr>
        <dsp:cNvPr id="0" name=""/>
        <dsp:cNvSpPr/>
      </dsp:nvSpPr>
      <dsp:spPr>
        <a:xfrm>
          <a:off x="6899509" y="2674712"/>
          <a:ext cx="2002810" cy="872193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E.3.1 Udržitelné nakládání s přírodními zdroji a posilování environmentální vzdělanosti</a:t>
          </a:r>
        </a:p>
      </dsp:txBody>
      <dsp:txXfrm>
        <a:off x="6925055" y="2700258"/>
        <a:ext cx="1951718" cy="821101"/>
      </dsp:txXfrm>
    </dsp:sp>
    <dsp:sp modelId="{26395797-465E-42E6-9598-C58D4DAF451F}">
      <dsp:nvSpPr>
        <dsp:cNvPr id="0" name=""/>
        <dsp:cNvSpPr/>
      </dsp:nvSpPr>
      <dsp:spPr>
        <a:xfrm>
          <a:off x="7855194" y="3546906"/>
          <a:ext cx="91440" cy="125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751"/>
              </a:lnTo>
              <a:lnTo>
                <a:pt x="58978" y="62751"/>
              </a:lnTo>
              <a:lnTo>
                <a:pt x="58978" y="125502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DC20F-9536-433C-A71A-00A5BE1E7B33}">
      <dsp:nvSpPr>
        <dsp:cNvPr id="0" name=""/>
        <dsp:cNvSpPr/>
      </dsp:nvSpPr>
      <dsp:spPr>
        <a:xfrm>
          <a:off x="6912768" y="3672408"/>
          <a:ext cx="2002810" cy="568000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E.3.1.1 Udržitelné nakládání s přírodními zdroji</a:t>
          </a:r>
        </a:p>
      </dsp:txBody>
      <dsp:txXfrm>
        <a:off x="6929404" y="3689044"/>
        <a:ext cx="1969538" cy="534728"/>
      </dsp:txXfrm>
    </dsp:sp>
    <dsp:sp modelId="{C0316917-35DD-4E94-9361-6A8BC7C8837F}">
      <dsp:nvSpPr>
        <dsp:cNvPr id="0" name=""/>
        <dsp:cNvSpPr/>
      </dsp:nvSpPr>
      <dsp:spPr>
        <a:xfrm>
          <a:off x="7868453" y="419468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5792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07A17-020A-4C87-A816-3C516BA2F163}">
      <dsp:nvSpPr>
        <dsp:cNvPr id="0" name=""/>
        <dsp:cNvSpPr/>
      </dsp:nvSpPr>
      <dsp:spPr>
        <a:xfrm>
          <a:off x="6912768" y="4320481"/>
          <a:ext cx="2002810" cy="83723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E.3.1.2 Vzdělávání, informovanost, výchova a zapojování veřejnosti v oblasti životního prostředí</a:t>
          </a:r>
        </a:p>
      </dsp:txBody>
      <dsp:txXfrm>
        <a:off x="6937290" y="4345003"/>
        <a:ext cx="1953766" cy="788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7C7FA0-2CA6-4435-965B-194C24090C00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FFB44C-E3EB-4028-AE46-755B3935A4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s.holicko@seznam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/>
              <a:t>VEŘEJNÉ PROJEDNÁNÍ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Integrované strategie komunitně vedeného místního rozvoje </a:t>
            </a:r>
            <a:br>
              <a:rPr lang="cs-CZ" sz="4000" b="1" dirty="0" smtClean="0"/>
            </a:br>
            <a:r>
              <a:rPr lang="cs-CZ" sz="4000" b="1" dirty="0" smtClean="0"/>
              <a:t>MAS Holicko, o.p.s.</a:t>
            </a:r>
            <a:br>
              <a:rPr lang="cs-CZ" sz="4000" b="1" dirty="0" smtClean="0"/>
            </a:br>
            <a:r>
              <a:rPr lang="cs-CZ" sz="4000" b="1" dirty="0" smtClean="0"/>
              <a:t>2014 - 2020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5733256"/>
            <a:ext cx="6400800" cy="98566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Holice, 29. 10. 2014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19" y="0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cs-CZ" sz="2300" u="sng" dirty="0"/>
              <a:t>Klíčová oblast: </a:t>
            </a:r>
            <a:r>
              <a:rPr lang="cs-CZ" sz="2300" u="sng" dirty="0" smtClean="0"/>
              <a:t>C. PODPORA PODNIKÁNÍ A ZAMĚSTNANOSTI</a:t>
            </a:r>
            <a:endParaRPr lang="cs-CZ" sz="2300" dirty="0"/>
          </a:p>
        </p:txBody>
      </p:sp>
      <p:graphicFrame>
        <p:nvGraphicFramePr>
          <p:cNvPr id="7" name="Diagra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515999"/>
              </p:ext>
            </p:extLst>
          </p:nvPr>
        </p:nvGraphicFramePr>
        <p:xfrm>
          <a:off x="179512" y="764704"/>
          <a:ext cx="8856984" cy="591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6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cs-CZ" sz="2900" u="sng" dirty="0"/>
              <a:t>Klíčová oblast: </a:t>
            </a:r>
            <a:r>
              <a:rPr lang="cs-CZ" sz="2900" u="sng" dirty="0" smtClean="0"/>
              <a:t>E. ROZVOJ CESTOVNÍHO RUCHU</a:t>
            </a:r>
            <a:endParaRPr lang="cs-CZ" sz="29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23800"/>
              </p:ext>
            </p:extLst>
          </p:nvPr>
        </p:nvGraphicFramePr>
        <p:xfrm>
          <a:off x="179512" y="908720"/>
          <a:ext cx="885698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4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cs-CZ" sz="2900" u="sng" dirty="0"/>
              <a:t>Klíčová oblast: E. </a:t>
            </a:r>
            <a:r>
              <a:rPr lang="cs-CZ" sz="2900" u="sng" dirty="0" smtClean="0"/>
              <a:t>ŽIVOTNÍ PROSTŘEDÍ</a:t>
            </a:r>
            <a:endParaRPr lang="cs-CZ" sz="29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801505"/>
              </p:ext>
            </p:extLst>
          </p:nvPr>
        </p:nvGraphicFramePr>
        <p:xfrm>
          <a:off x="107504" y="836712"/>
          <a:ext cx="892899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59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cs-CZ" b="1" dirty="0" smtClean="0"/>
              <a:t>Ing. Michaela Kovářová</a:t>
            </a:r>
          </a:p>
          <a:p>
            <a:pPr marL="109728" indent="0">
              <a:buNone/>
            </a:pPr>
            <a:r>
              <a:rPr lang="cs-CZ" dirty="0" smtClean="0"/>
              <a:t>	tel.: 775 302 057</a:t>
            </a:r>
          </a:p>
          <a:p>
            <a:pPr marL="109728" indent="0">
              <a:buNone/>
            </a:pPr>
            <a:r>
              <a:rPr lang="cs-CZ" dirty="0" smtClean="0"/>
              <a:t>	E-mail: </a:t>
            </a:r>
            <a:r>
              <a:rPr lang="cs-CZ" dirty="0" smtClean="0">
                <a:hlinkClick r:id="rId2"/>
              </a:rPr>
              <a:t>mas.holicko@seznam.cz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Veškeré připomínky posílejte do 7.11.2014 na e-mail: </a:t>
            </a:r>
            <a:r>
              <a:rPr lang="cs-CZ" dirty="0" smtClean="0">
                <a:solidFill>
                  <a:srgbClr val="00B0F0"/>
                </a:solidFill>
                <a:hlinkClick r:id="rId2"/>
              </a:rPr>
              <a:t>mas.holicko@seznam.cz</a:t>
            </a:r>
            <a:endParaRPr lang="cs-CZ" dirty="0" smtClean="0">
              <a:solidFill>
                <a:srgbClr val="00B0F0"/>
              </a:solidFill>
            </a:endParaRPr>
          </a:p>
          <a:p>
            <a:endParaRPr lang="cs-CZ" dirty="0">
              <a:solidFill>
                <a:srgbClr val="00B0F0"/>
              </a:solidFill>
            </a:endParaRP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2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sz="2800" b="1" u="sng" dirty="0"/>
              <a:t>MAS</a:t>
            </a:r>
            <a:r>
              <a:rPr lang="cs-CZ" sz="2800" b="1" dirty="0"/>
              <a:t> </a:t>
            </a:r>
            <a:r>
              <a:rPr lang="cs-CZ" sz="2800" dirty="0"/>
              <a:t>– Místní akční skupina je společenstvím občanů, neziskových organizací, soukromé podnikatelské sféry a veřejné </a:t>
            </a:r>
            <a:r>
              <a:rPr lang="cs-CZ" sz="2800" dirty="0" smtClean="0"/>
              <a:t>správy, </a:t>
            </a:r>
            <a:r>
              <a:rPr lang="cs-CZ" sz="2800" dirty="0"/>
              <a:t>které spolupracuje na rozvoji </a:t>
            </a:r>
            <a:r>
              <a:rPr lang="cs-CZ" sz="2800" dirty="0" smtClean="0"/>
              <a:t>venkova a </a:t>
            </a:r>
            <a:r>
              <a:rPr lang="cs-CZ" sz="2800" dirty="0"/>
              <a:t>získávání finanční podpory z EU a z národních programů pro svůj </a:t>
            </a:r>
            <a:r>
              <a:rPr lang="cs-CZ" sz="2800" dirty="0" smtClean="0"/>
              <a:t>region. Z </a:t>
            </a:r>
            <a:r>
              <a:rPr lang="cs-CZ" sz="2800" dirty="0"/>
              <a:t>principu je neziskovou organizací nezávislou na politickém rozhodování. </a:t>
            </a:r>
            <a:r>
              <a:rPr lang="cs-CZ" sz="2800" dirty="0" smtClean="0"/>
              <a:t>Základním </a:t>
            </a:r>
            <a:r>
              <a:rPr lang="cs-CZ" sz="2800" dirty="0"/>
              <a:t>cílem MAS je zlepšování kvality života a životního prostředí ve venkovských oblastech. Jedním z nástrojů je také aktivní získávání a rozdělování dotačních prostředků. </a:t>
            </a:r>
            <a:endParaRPr lang="cs-CZ" sz="2800" dirty="0" smtClean="0"/>
          </a:p>
          <a:p>
            <a:pPr algn="just"/>
            <a:endParaRPr lang="cs-CZ" sz="2800" b="1" dirty="0" smtClean="0"/>
          </a:p>
          <a:p>
            <a:pPr algn="just"/>
            <a:r>
              <a:rPr lang="cs-CZ" sz="2800" b="1" u="sng" dirty="0" smtClean="0"/>
              <a:t>Komunitně </a:t>
            </a:r>
            <a:r>
              <a:rPr lang="cs-CZ" sz="2800" b="1" u="sng" dirty="0"/>
              <a:t>vedený místní rozvoj (CLLD) </a:t>
            </a:r>
            <a:r>
              <a:rPr lang="cs-CZ" sz="2800" b="1" dirty="0"/>
              <a:t>– </a:t>
            </a:r>
            <a:r>
              <a:rPr lang="cs-CZ" sz="2800" dirty="0"/>
              <a:t>je nástrojem pro zapojení obyvatel nebo uživatelů území na místní úrovni do plánovacích procesů i realizace rozvoje území. Je nástrojem pro nalezení odpovědí na sociální, environmentální a ekonomické </a:t>
            </a:r>
            <a:r>
              <a:rPr lang="cs-CZ" sz="2800" dirty="0" smtClean="0"/>
              <a:t>výzvy. CLLD </a:t>
            </a:r>
            <a:r>
              <a:rPr lang="cs-CZ" sz="2800" dirty="0"/>
              <a:t>je přístup, který vyžaduje čas a úsilí, ale relativně malé finanční investice, může mít podstatný vliv na životy lidí a vytváření nových myšlenek, společné zavádění těchto nápadů do praxe a posílení místní kapacity pro rozvoj území.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VYSVĚTLENÍ POJMŮ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73835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856984" cy="6267593"/>
          </a:xfrm>
        </p:spPr>
      </p:pic>
    </p:spTree>
    <p:extLst>
      <p:ext uri="{BB962C8B-B14F-4D97-AF65-F5344CB8AC3E}">
        <p14:creationId xmlns:p14="http://schemas.microsoft.com/office/powerpoint/2010/main" val="28466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 fontScale="92500" lnSpcReduction="20000"/>
          </a:bodyPr>
          <a:lstStyle/>
          <a:p>
            <a:r>
              <a:rPr lang="cs-CZ" sz="2000" b="1" u="sng" dirty="0" smtClean="0"/>
              <a:t>Dotazníkové šetření </a:t>
            </a:r>
            <a:r>
              <a:rPr lang="cs-CZ" sz="2000" dirty="0" smtClean="0"/>
              <a:t> - 12/2012 – 2/2013</a:t>
            </a:r>
          </a:p>
          <a:p>
            <a:pPr marL="109728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cílová skupina: občané Holicka</a:t>
            </a:r>
          </a:p>
          <a:p>
            <a:pPr marL="109728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forma: elektronická, tištěná</a:t>
            </a:r>
          </a:p>
          <a:p>
            <a:pPr marL="109728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předmětem šetření byly potřeby </a:t>
            </a:r>
            <a:r>
              <a:rPr lang="cs-CZ" sz="2000" dirty="0"/>
              <a:t>občanů žijících na území </a:t>
            </a:r>
            <a:r>
              <a:rPr lang="cs-CZ" sz="2000" dirty="0" smtClean="0"/>
              <a:t>MAS 	Holicko </a:t>
            </a:r>
            <a:r>
              <a:rPr lang="cs-CZ" sz="2000" dirty="0"/>
              <a:t>a jejich názory na budoucí rozvoj </a:t>
            </a:r>
            <a:r>
              <a:rPr lang="cs-CZ" sz="2000" dirty="0" smtClean="0"/>
              <a:t>regionu</a:t>
            </a:r>
          </a:p>
          <a:p>
            <a:pPr marL="109728" indent="0">
              <a:buNone/>
            </a:pPr>
            <a:endParaRPr lang="cs-CZ" sz="2000" dirty="0"/>
          </a:p>
          <a:p>
            <a:r>
              <a:rPr lang="cs-CZ" sz="2000" b="1" u="sng" dirty="0" smtClean="0"/>
              <a:t>Diskusní skupiny </a:t>
            </a:r>
            <a:r>
              <a:rPr lang="cs-CZ" sz="2000" dirty="0" smtClean="0"/>
              <a:t>– 1 – 2/2013</a:t>
            </a:r>
          </a:p>
          <a:p>
            <a:pPr marL="109728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8 diskusních skupin v 8 obcích MAS Holicko (celkem 16 obcí)</a:t>
            </a:r>
          </a:p>
          <a:p>
            <a:pPr marL="109728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vedeno </a:t>
            </a:r>
            <a:r>
              <a:rPr lang="cs-CZ" sz="2000" dirty="0" err="1" smtClean="0"/>
              <a:t>facilitátorem</a:t>
            </a:r>
            <a:endParaRPr lang="cs-CZ" sz="2000" dirty="0" smtClean="0"/>
          </a:p>
          <a:p>
            <a:pPr marL="109728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okamžité </a:t>
            </a:r>
            <a:r>
              <a:rPr lang="cs-CZ" sz="2000" dirty="0"/>
              <a:t>zjištění </a:t>
            </a:r>
            <a:r>
              <a:rPr lang="cs-CZ" sz="2000" dirty="0" smtClean="0"/>
              <a:t>problémů a souhlasu </a:t>
            </a:r>
            <a:r>
              <a:rPr lang="cs-CZ" sz="2000" dirty="0"/>
              <a:t>či </a:t>
            </a:r>
            <a:r>
              <a:rPr lang="cs-CZ" sz="2000" dirty="0" smtClean="0"/>
              <a:t>nesouhlasu s</a:t>
            </a:r>
            <a:r>
              <a:rPr lang="cs-CZ" sz="2000" dirty="0"/>
              <a:t> určitou </a:t>
            </a:r>
            <a:r>
              <a:rPr lang="cs-CZ" sz="2000" dirty="0" smtClean="0"/>
              <a:t>	oblastí rozvoje</a:t>
            </a:r>
          </a:p>
          <a:p>
            <a:pPr marL="109728" indent="0">
              <a:buNone/>
            </a:pPr>
            <a:endParaRPr lang="cs-CZ" sz="2000" dirty="0"/>
          </a:p>
          <a:p>
            <a:r>
              <a:rPr lang="cs-CZ" sz="2000" dirty="0"/>
              <a:t>Zjišťování potřeb </a:t>
            </a:r>
            <a:r>
              <a:rPr lang="cs-CZ" sz="2000" dirty="0" smtClean="0"/>
              <a:t>území </a:t>
            </a:r>
            <a:r>
              <a:rPr lang="cs-CZ" sz="2000" b="1" u="sng" dirty="0" smtClean="0"/>
              <a:t>v </a:t>
            </a:r>
            <a:r>
              <a:rPr lang="cs-CZ" sz="2000" b="1" u="sng" dirty="0"/>
              <a:t>rámci jednání orgánů </a:t>
            </a:r>
            <a:r>
              <a:rPr lang="cs-CZ" sz="2000" b="1" u="sng" dirty="0" smtClean="0"/>
              <a:t>MAS </a:t>
            </a:r>
            <a:r>
              <a:rPr lang="cs-CZ" sz="2000" dirty="0" smtClean="0"/>
              <a:t>– 12/2012 – 10/2014</a:t>
            </a:r>
          </a:p>
          <a:p>
            <a:endParaRPr lang="cs-CZ" sz="2000" dirty="0"/>
          </a:p>
          <a:p>
            <a:r>
              <a:rPr lang="cs-CZ" sz="2000" b="1" u="sng" dirty="0" smtClean="0"/>
              <a:t>Veřejné projednání a připomínkování pracovní </a:t>
            </a:r>
            <a:r>
              <a:rPr lang="cs-CZ" sz="2000" b="1" u="sng" dirty="0"/>
              <a:t>verze strategického dokumentu</a:t>
            </a:r>
            <a:r>
              <a:rPr lang="cs-CZ" sz="2000" dirty="0"/>
              <a:t> </a:t>
            </a:r>
            <a:r>
              <a:rPr lang="cs-CZ" sz="2000" dirty="0" smtClean="0"/>
              <a:t> - 14</a:t>
            </a:r>
            <a:r>
              <a:rPr lang="cs-CZ" sz="2000" dirty="0"/>
              <a:t>. 10. </a:t>
            </a:r>
            <a:r>
              <a:rPr lang="cs-CZ" sz="2000" dirty="0" smtClean="0"/>
              <a:t>- </a:t>
            </a:r>
            <a:r>
              <a:rPr lang="cs-CZ" sz="2000" dirty="0"/>
              <a:t>7. 11. 2014.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pPr algn="ctr"/>
            <a:r>
              <a:rPr lang="cs-CZ" sz="2900" b="1" u="sng" dirty="0" smtClean="0"/>
              <a:t>ZAPOJENÍ VEŘEJNOSTI DO PŘÍPRAVY STRATEGIE</a:t>
            </a:r>
            <a:endParaRPr lang="cs-CZ" sz="2900" b="1" u="sng" dirty="0"/>
          </a:p>
        </p:txBody>
      </p:sp>
    </p:spTree>
    <p:extLst>
      <p:ext uri="{BB962C8B-B14F-4D97-AF65-F5344CB8AC3E}">
        <p14:creationId xmlns:p14="http://schemas.microsoft.com/office/powerpoint/2010/main" val="23627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2900" u="sng" dirty="0" smtClean="0"/>
              <a:t>SWOT ANALÝZA ÚZEMÍ MAS HOLICKO (I)</a:t>
            </a:r>
            <a:endParaRPr lang="cs-CZ" sz="2900" u="sng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423926"/>
              </p:ext>
            </p:extLst>
          </p:nvPr>
        </p:nvGraphicFramePr>
        <p:xfrm>
          <a:off x="107504" y="980728"/>
          <a:ext cx="8928992" cy="581198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464199"/>
                <a:gridCol w="4464793"/>
              </a:tblGrid>
              <a:tr h="299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50" dirty="0">
                          <a:effectLst/>
                        </a:rPr>
                        <a:t>Silné stránky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50" dirty="0">
                          <a:effectLst/>
                        </a:rPr>
                        <a:t>Slabé stránky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830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400"/>
                        </a:spcAft>
                        <a:buFont typeface="Symbol"/>
                        <a:buNone/>
                      </a:pPr>
                      <a:r>
                        <a:rPr lang="cs-CZ" sz="1150" b="0" dirty="0">
                          <a:effectLst/>
                        </a:rPr>
                        <a:t>Výhodná geografická poloha pro rozvoj regionu – blízkost krajských měst Hradce Králové a </a:t>
                      </a:r>
                      <a:r>
                        <a:rPr lang="cs-CZ" sz="1150" b="0" dirty="0" smtClean="0">
                          <a:effectLst/>
                        </a:rPr>
                        <a:t>Pardubic</a:t>
                      </a:r>
                      <a:endParaRPr lang="cs-CZ" sz="1150" b="0" dirty="0">
                        <a:effectLst/>
                      </a:endParaRP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400"/>
                        </a:spcAft>
                        <a:buFont typeface="Symbol"/>
                        <a:buNone/>
                      </a:pPr>
                      <a:r>
                        <a:rPr lang="cs-CZ" sz="1150" dirty="0">
                          <a:effectLst/>
                        </a:rPr>
                        <a:t>Zaostávání malých </a:t>
                      </a:r>
                      <a:r>
                        <a:rPr lang="cs-CZ" sz="1150" dirty="0" smtClean="0">
                          <a:effectLst/>
                        </a:rPr>
                        <a:t>obcí</a:t>
                      </a:r>
                      <a:endParaRPr lang="cs-CZ" sz="1150" dirty="0">
                        <a:effectLst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578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Růst počtu obyvatel (především stěhováním) – region se jeví jako perspektivní pro lidi ze širokého zázemí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Nedostatek podniků v odvětvích s vysokou přidanou hodnotou (</a:t>
                      </a:r>
                      <a:r>
                        <a:rPr lang="cs-CZ" sz="1150" dirty="0" err="1" smtClean="0">
                          <a:effectLst/>
                        </a:rPr>
                        <a:t>high-tech</a:t>
                      </a:r>
                      <a:r>
                        <a:rPr lang="cs-CZ" sz="1150" dirty="0" smtClean="0">
                          <a:effectLst/>
                        </a:rPr>
                        <a:t>)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4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Vysoký podíl dětí a mladých lidí ve srovnání s ostatními územími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Převaha vyjížďky obyvatel za zaměstnáním nad dojížďkou, region nedokáže nabídnout dostatek pracovních </a:t>
                      </a:r>
                      <a:r>
                        <a:rPr lang="cs-CZ" sz="1150" dirty="0" smtClean="0">
                          <a:effectLst/>
                        </a:rPr>
                        <a:t>míst </a:t>
                      </a:r>
                      <a:r>
                        <a:rPr lang="cs-CZ" sz="1150" dirty="0" smtClean="0">
                          <a:effectLst/>
                        </a:rPr>
                        <a:t>pro své obyvatele a hrozí, že bude fungovat spíše jako „noclehárna“ krajských měst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Kvalifikovaná pracovní síla a relativně nízká nezaměstnanost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Nedostatečný kapitál a investiční prostředky pro rozvoj podnikání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Výroba v regionu zahrnuje množství odvětví – lepší vyrovnání se s ekonomickými výkyvy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Malý počet pamětihodností a nízká ubytovací kapacita společně s určitým stupněm zaostalosti rekreačních zařízení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Využití nových trendů v zemědělství a cestovním ruchu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Špatné dopravní spojení o víkendech a státních svátcích (i z hlediska cestovního ruchu) 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Velký počet řemeslníků a živnostníků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Nízká dopravní bezpečnost v okolí hlavních komunikačních tahů (zejména silnice I/35)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Komunikace I/35 jako osa rozvoje a důležitá spojnice pro napojení regionu z hlediska rozvoje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Nedobudovaná kanalizační síť v části obcí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Relativně optimální struktura sítě ZŠ i MŠ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Zhoršený stav některých budov školských zařízení a jejich vysoké provozní náklady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Vysoký počet spolků a nadstandardní počet společenských akcí (kulturních i sportovních)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Malá paleta sociálních služeb</a:t>
                      </a:r>
                      <a:endParaRPr lang="cs-CZ" sz="11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91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Nízká míra kriminality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cs-CZ" sz="1150" dirty="0" smtClean="0">
                        <a:effectLst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Vysoká zalesněnost – příznivé životní prostředí a atraktivita pro obyvatele měst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cs-CZ" sz="1150" dirty="0" smtClean="0">
                        <a:effectLst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456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Převažuje pozitivní stav území z ekologické perspektivy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cs-CZ" sz="1150" dirty="0" smtClean="0">
                        <a:effectLst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Velký počet sběrných dvorů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cs-CZ" sz="1150" dirty="0" smtClean="0">
                        <a:effectLst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Vysoký podíl domů napojených na kanalizaci včetně připojení k ČOV</a:t>
                      </a:r>
                      <a:endParaRPr lang="cs-CZ" sz="115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cs-CZ" sz="1150" dirty="0" smtClean="0">
                        <a:effectLst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3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800444"/>
              </p:ext>
            </p:extLst>
          </p:nvPr>
        </p:nvGraphicFramePr>
        <p:xfrm>
          <a:off x="179512" y="908720"/>
          <a:ext cx="8856984" cy="562546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428197"/>
                <a:gridCol w="4428787"/>
              </a:tblGrid>
              <a:tr h="103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50" dirty="0">
                          <a:effectLst/>
                        </a:rPr>
                        <a:t>Příležitosti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50" dirty="0">
                          <a:effectLst/>
                        </a:rPr>
                        <a:t>Hrozby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05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400"/>
                        </a:spcAft>
                        <a:buFont typeface="Symbol"/>
                        <a:buNone/>
                      </a:pPr>
                      <a:r>
                        <a:rPr lang="cs-CZ" sz="1150" b="0" dirty="0">
                          <a:effectLst/>
                        </a:rPr>
                        <a:t>Blízkost krajských sídel přináší potenciál pro příchod nových investičních </a:t>
                      </a:r>
                      <a:r>
                        <a:rPr lang="cs-CZ" sz="1150" b="0" dirty="0" smtClean="0">
                          <a:effectLst/>
                        </a:rPr>
                        <a:t>projektů</a:t>
                      </a:r>
                      <a:endParaRPr lang="cs-CZ" sz="1150" b="0" dirty="0">
                        <a:effectLst/>
                      </a:endParaRP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400"/>
                        </a:spcAft>
                        <a:buFont typeface="Symbol"/>
                        <a:buNone/>
                      </a:pPr>
                      <a:r>
                        <a:rPr lang="cs-CZ" sz="1150" dirty="0">
                          <a:effectLst/>
                        </a:rPr>
                        <a:t>Další odklad výstavby R 35 – zabránění napojení regionu na mezinárodní síť a zhoršení situace v </a:t>
                      </a:r>
                      <a:r>
                        <a:rPr lang="cs-CZ" sz="1150" dirty="0" smtClean="0">
                          <a:effectLst/>
                        </a:rPr>
                        <a:t>dopravě</a:t>
                      </a:r>
                      <a:endParaRPr lang="cs-CZ" sz="1150" dirty="0">
                        <a:effectLst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2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Lepší propagace regionu za účelem přilákání nových investorů a obyvatel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Snižující se úroveň služeb ve vzdálenějších částech regionu od města Holice a krajských center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Díky vysokému podílu dětí a mladých lidí se nabízí perspektivy pro další rozvoj regionu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Nezájem obyvatel o život v obci (především u přistěhovalých a mladších ročníků)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Vymezení nových rozvojových ploch (pro účely výroby i výstavby domů a bytů)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Odchod mladých lidí z regionu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Potenciál pro příměstskou rekreaci obyvatel větších měst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Omezení obslužnosti veřejnou dopravou a následné vylidnění menších obcí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Přítomnost Afrického muzea Dr. Emila Holuba – potenciál pro další rozvoj turistiky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Ohrožení chráněných lokalit vlivem developerských a podnikatelských zájmů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074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Udržení současné míry společenských akcí či jejich další rozvoj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Další úbytek obchodů v malých obcích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Podchycení a rozvoj nových trendů v zemědělské výrobě a ve formách rekreace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Reorganizace pošt a rušení poštovních úřadů v malých obcích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Dobudování veřejné kanalizace a vybudování ČOV v dalších obcích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Dále se zhoršující technický stav budov školských zařízení a zařízení pro kulturu a sport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Oddělení automobilové dopravy a chodců a cyklistů a vytvoření bezpečnostních prvků v dopravě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Úpadek spolkové činnosti z důvodu nedostatečné generační obměny a nedostatečného množství finančních prostředků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Rozvoj </a:t>
                      </a:r>
                      <a:r>
                        <a:rPr lang="cs-CZ" sz="1150" b="0" dirty="0" err="1" smtClean="0">
                          <a:effectLst/>
                        </a:rPr>
                        <a:t>cyklodopravy</a:t>
                      </a:r>
                      <a:r>
                        <a:rPr lang="cs-CZ" sz="1150" b="0" dirty="0" smtClean="0">
                          <a:effectLst/>
                        </a:rPr>
                        <a:t> a zbudování cyklostezek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Zhoršení dostupnosti lékařů vlivem nedostatečného množství dopravních spojů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Investice do oprav a modernizací budov školských zařízení a zařízení určených pro kulturu a sport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Nedostupnost bydlení pro mladé rodiny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Kooperace mezi představiteli samospráv, zástupci spolků a zástupci podnikatelských subjektů 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dirty="0" smtClean="0">
                          <a:effectLst/>
                        </a:rPr>
                        <a:t>Pomalá obnova bytového fondu a postupné chátrání objektů sloužících k bydlení</a:t>
                      </a:r>
                      <a:endParaRPr lang="cs-CZ" sz="11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150" b="0" dirty="0" smtClean="0">
                          <a:effectLst/>
                        </a:rPr>
                        <a:t>Využití prostředků z fondů EU a národních dotačních titulů pro rekonstrukce a obnovu zařízení a objektů sloužících pro účely školství, kultury, sportu, spolkové činnosti aj.</a:t>
                      </a:r>
                    </a:p>
                  </a:txBody>
                  <a:tcPr marL="59147" marR="591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cs-CZ" sz="1150" dirty="0" smtClean="0">
                        <a:effectLst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2900" u="sng" dirty="0"/>
              <a:t>SWOT ANALÝZA ÚZEMÍ MAS </a:t>
            </a:r>
            <a:r>
              <a:rPr lang="cs-CZ" sz="2900" u="sng" dirty="0" smtClean="0"/>
              <a:t>HOLICKO (II)</a:t>
            </a: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27565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763688" y="3392996"/>
            <a:ext cx="4680520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182844" y="1268760"/>
            <a:ext cx="8856984" cy="17281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82844" y="980728"/>
            <a:ext cx="8712968" cy="56166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1700" b="1" u="sng" dirty="0" smtClean="0"/>
              <a:t>Vize rozvoje MAS Holicko:</a:t>
            </a:r>
          </a:p>
          <a:p>
            <a:pPr marL="109728" indent="0" algn="just">
              <a:buNone/>
            </a:pPr>
            <a:r>
              <a:rPr lang="cs-CZ" sz="17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„MAS </a:t>
            </a:r>
            <a:r>
              <a:rPr lang="cs-CZ" sz="1700" i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Holicko je živý region, který naplňuje princip spolupráce partnerství občanů, veřejné správy a samosprávy, podnikatelských subjektů a neziskové sféry. Je místem pro spokojený, kvalitní a zdravý život svých obyvatel, s dostatečným potenciálem pro hospodářský růst při zachování kulturních a přírodních hodnot v duchu udržitelného rozvoje venkova. Je také příjemným a zajímavým regionem i pro jeho návštěvníky, kteří se sem chtějí vracet</a:t>
            </a:r>
            <a:r>
              <a:rPr lang="cs-CZ" sz="17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.“</a:t>
            </a:r>
            <a:endParaRPr lang="cs-CZ" sz="1700" i="1" dirty="0"/>
          </a:p>
          <a:p>
            <a:pPr marL="109728" indent="0">
              <a:buNone/>
            </a:pPr>
            <a:endParaRPr lang="cs-CZ" sz="1700" dirty="0" smtClean="0"/>
          </a:p>
          <a:p>
            <a:pPr marL="109728" indent="0">
              <a:buNone/>
            </a:pPr>
            <a:endParaRPr lang="cs-CZ" sz="1700" dirty="0" smtClean="0"/>
          </a:p>
          <a:p>
            <a:pPr marL="109728" indent="0">
              <a:buNone/>
            </a:pPr>
            <a:r>
              <a:rPr lang="cs-CZ" sz="1700" b="1" u="sng" dirty="0" smtClean="0"/>
              <a:t>Motto:	</a:t>
            </a:r>
            <a:r>
              <a:rPr lang="cs-CZ" sz="1700" b="1" dirty="0" smtClean="0"/>
              <a:t>	</a:t>
            </a:r>
            <a:r>
              <a:rPr lang="cs-CZ" sz="1700" b="1" dirty="0" smtClean="0"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</a:rPr>
              <a:t>„</a:t>
            </a:r>
            <a:r>
              <a:rPr lang="cs-CZ" sz="1700" b="1" dirty="0"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</a:rPr>
              <a:t>HOLICKO – REGION PLNÝ ŽIVOTA“</a:t>
            </a:r>
            <a:endParaRPr lang="cs-CZ" sz="1700" dirty="0"/>
          </a:p>
          <a:p>
            <a:pPr marL="109728" indent="0">
              <a:buNone/>
            </a:pPr>
            <a:endParaRPr lang="cs-CZ" sz="1700" dirty="0"/>
          </a:p>
          <a:p>
            <a:pPr marL="109728" indent="0">
              <a:buNone/>
            </a:pPr>
            <a:r>
              <a:rPr lang="cs-CZ" sz="1700" b="1" u="sng" dirty="0" smtClean="0"/>
              <a:t>Klíčové </a:t>
            </a:r>
            <a:r>
              <a:rPr lang="cs-CZ" sz="1700" b="1" u="sng" dirty="0"/>
              <a:t>oblasti </a:t>
            </a:r>
            <a:r>
              <a:rPr lang="cs-CZ" sz="1700" b="1" u="sng" dirty="0" smtClean="0"/>
              <a:t>SCLLD </a:t>
            </a:r>
            <a:r>
              <a:rPr lang="cs-CZ" sz="1700" b="1" u="sng" dirty="0"/>
              <a:t>MAS Holicko</a:t>
            </a:r>
            <a:r>
              <a:rPr lang="cs-CZ" sz="1700" b="1" u="sng" dirty="0" smtClean="0"/>
              <a:t>:</a:t>
            </a:r>
          </a:p>
          <a:p>
            <a:r>
              <a:rPr lang="cs-CZ" sz="1700" dirty="0" smtClean="0"/>
              <a:t>A. Partnerská </a:t>
            </a:r>
            <a:r>
              <a:rPr lang="cs-CZ" sz="1700" dirty="0"/>
              <a:t>spolupráce</a:t>
            </a:r>
          </a:p>
          <a:p>
            <a:r>
              <a:rPr lang="cs-CZ" sz="1700" dirty="0" smtClean="0"/>
              <a:t>B. Kvalitní </a:t>
            </a:r>
            <a:r>
              <a:rPr lang="cs-CZ" sz="1700" dirty="0"/>
              <a:t>život v obcích</a:t>
            </a:r>
          </a:p>
          <a:p>
            <a:r>
              <a:rPr lang="cs-CZ" sz="1700" dirty="0" smtClean="0"/>
              <a:t>C. Podpora </a:t>
            </a:r>
            <a:r>
              <a:rPr lang="cs-CZ" sz="1700" dirty="0"/>
              <a:t>podnikání a zaměstnanosti</a:t>
            </a:r>
          </a:p>
          <a:p>
            <a:r>
              <a:rPr lang="cs-CZ" sz="1700" dirty="0" smtClean="0"/>
              <a:t>D. Rozvoj </a:t>
            </a:r>
            <a:r>
              <a:rPr lang="cs-CZ" sz="1700" dirty="0"/>
              <a:t>cestovního ruchu</a:t>
            </a:r>
          </a:p>
          <a:p>
            <a:r>
              <a:rPr lang="cs-CZ" sz="1700" dirty="0" smtClean="0"/>
              <a:t>E. Životní </a:t>
            </a:r>
            <a:r>
              <a:rPr lang="cs-CZ" sz="1700" dirty="0"/>
              <a:t>prostředí</a:t>
            </a:r>
          </a:p>
          <a:p>
            <a:endParaRPr lang="cs-CZ" sz="17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653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2900" u="sng" dirty="0" smtClean="0"/>
              <a:t>NÁVRHOVÁ ČÁST STRATEGIE</a:t>
            </a:r>
            <a:endParaRPr lang="cs-CZ" sz="2900" u="sng" dirty="0"/>
          </a:p>
        </p:txBody>
      </p:sp>
    </p:spTree>
    <p:extLst>
      <p:ext uri="{BB962C8B-B14F-4D97-AF65-F5344CB8AC3E}">
        <p14:creationId xmlns:p14="http://schemas.microsoft.com/office/powerpoint/2010/main" val="15177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2900" u="sng" dirty="0" smtClean="0"/>
              <a:t>Klíčová oblast: A. PARTNERSKÁ SPOLUPRÁCE</a:t>
            </a:r>
            <a:endParaRPr lang="cs-CZ" sz="2900" u="sng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102839"/>
              </p:ext>
            </p:extLst>
          </p:nvPr>
        </p:nvGraphicFramePr>
        <p:xfrm>
          <a:off x="107504" y="908720"/>
          <a:ext cx="88673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202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900" u="sng" dirty="0"/>
              <a:t>Klíčová oblast: </a:t>
            </a:r>
            <a:r>
              <a:rPr lang="cs-CZ" sz="2900" u="sng" dirty="0" smtClean="0"/>
              <a:t>B. KVALITNÍ ŽIVOT V OBCÍCH</a:t>
            </a:r>
            <a:endParaRPr lang="cs-CZ" sz="29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114297"/>
              </p:ext>
            </p:extLst>
          </p:nvPr>
        </p:nvGraphicFramePr>
        <p:xfrm>
          <a:off x="31513" y="836712"/>
          <a:ext cx="9036496" cy="6007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25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1693</TotalTime>
  <Words>1539</Words>
  <Application>Microsoft Office PowerPoint</Application>
  <PresentationFormat>Předvádění na obrazovce (4:3)</PresentationFormat>
  <Paragraphs>191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VEŘEJNÉ PROJEDNÁNÍ   Integrované strategie komunitně vedeného místního rozvoje  MAS Holicko, o.p.s. 2014 - 2020</vt:lpstr>
      <vt:lpstr>VYSVĚTLENÍ POJMŮ</vt:lpstr>
      <vt:lpstr>Prezentace aplikace PowerPoint</vt:lpstr>
      <vt:lpstr>ZAPOJENÍ VEŘEJNOSTI DO PŘÍPRAVY STRATEGIE</vt:lpstr>
      <vt:lpstr>SWOT ANALÝZA ÚZEMÍ MAS HOLICKO (I)</vt:lpstr>
      <vt:lpstr>SWOT ANALÝZA ÚZEMÍ MAS HOLICKO (II)</vt:lpstr>
      <vt:lpstr>NÁVRHOVÁ ČÁST STRATEGIE</vt:lpstr>
      <vt:lpstr>Klíčová oblast: A. PARTNERSKÁ SPOLUPRÁCE</vt:lpstr>
      <vt:lpstr>Klíčová oblast: B. KVALITNÍ ŽIVOT V OBCÍCH</vt:lpstr>
      <vt:lpstr>Klíčová oblast: C. PODPORA PODNIKÁNÍ A ZAMĚSTNANOSTI</vt:lpstr>
      <vt:lpstr>Klíčová oblast: E. ROZVOJ CESTOVNÍHO RUCHU</vt:lpstr>
      <vt:lpstr>Klíčová oblast: E. ŽIVOTNÍ PROSTŘEDÍ</vt:lpstr>
      <vt:lpstr>Děkuji za pozornost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PROJEDNÁNÍ   Integrované strategie komunitně vedeného místního rozvoje  MAS Holicko, o.p.s. 2014 - 2020</dc:title>
  <dc:creator>user</dc:creator>
  <cp:lastModifiedBy>user</cp:lastModifiedBy>
  <cp:revision>23</cp:revision>
  <cp:lastPrinted>2014-10-29T09:34:32Z</cp:lastPrinted>
  <dcterms:created xsi:type="dcterms:W3CDTF">2014-10-26T12:05:58Z</dcterms:created>
  <dcterms:modified xsi:type="dcterms:W3CDTF">2014-10-29T12:26:20Z</dcterms:modified>
</cp:coreProperties>
</file>